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4.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3"/>
    <p:sldMasterId id="2147483681" r:id="rId4"/>
    <p:sldMasterId id="2147483685" r:id="rId5"/>
    <p:sldMasterId id="2147483701" r:id="rId6"/>
    <p:sldMasterId id="2147483730" r:id="rId7"/>
  </p:sldMasterIdLst>
  <p:notesMasterIdLst>
    <p:notesMasterId r:id="rId62"/>
  </p:notesMasterIdLst>
  <p:sldIdLst>
    <p:sldId id="256" r:id="rId8"/>
    <p:sldId id="257" r:id="rId9"/>
    <p:sldId id="258" r:id="rId10"/>
    <p:sldId id="259" r:id="rId11"/>
    <p:sldId id="260" r:id="rId12"/>
    <p:sldId id="261" r:id="rId13"/>
    <p:sldId id="262" r:id="rId14"/>
    <p:sldId id="264" r:id="rId15"/>
    <p:sldId id="263" r:id="rId16"/>
    <p:sldId id="265" r:id="rId17"/>
    <p:sldId id="285" r:id="rId18"/>
    <p:sldId id="286" r:id="rId19"/>
    <p:sldId id="266" r:id="rId20"/>
    <p:sldId id="305" r:id="rId21"/>
    <p:sldId id="751" r:id="rId22"/>
    <p:sldId id="422" r:id="rId23"/>
    <p:sldId id="424" r:id="rId24"/>
    <p:sldId id="423" r:id="rId25"/>
    <p:sldId id="430" r:id="rId26"/>
    <p:sldId id="420" r:id="rId27"/>
    <p:sldId id="761" r:id="rId28"/>
    <p:sldId id="762" r:id="rId29"/>
    <p:sldId id="425" r:id="rId30"/>
    <p:sldId id="429" r:id="rId31"/>
    <p:sldId id="763" r:id="rId32"/>
    <p:sldId id="276" r:id="rId33"/>
    <p:sldId id="283" r:id="rId34"/>
    <p:sldId id="546" r:id="rId35"/>
    <p:sldId id="267" r:id="rId36"/>
    <p:sldId id="293" r:id="rId37"/>
    <p:sldId id="295" r:id="rId38"/>
    <p:sldId id="296" r:id="rId39"/>
    <p:sldId id="297" r:id="rId40"/>
    <p:sldId id="298" r:id="rId41"/>
    <p:sldId id="269" r:id="rId42"/>
    <p:sldId id="304" r:id="rId43"/>
    <p:sldId id="272" r:id="rId44"/>
    <p:sldId id="274" r:id="rId45"/>
    <p:sldId id="268" r:id="rId46"/>
    <p:sldId id="284" r:id="rId47"/>
    <p:sldId id="764" r:id="rId48"/>
    <p:sldId id="287" r:id="rId49"/>
    <p:sldId id="292" r:id="rId50"/>
    <p:sldId id="275" r:id="rId51"/>
    <p:sldId id="288" r:id="rId52"/>
    <p:sldId id="290" r:id="rId53"/>
    <p:sldId id="299" r:id="rId54"/>
    <p:sldId id="300" r:id="rId55"/>
    <p:sldId id="301" r:id="rId56"/>
    <p:sldId id="302" r:id="rId57"/>
    <p:sldId id="303" r:id="rId58"/>
    <p:sldId id="277" r:id="rId59"/>
    <p:sldId id="279" r:id="rId60"/>
    <p:sldId id="291" r:id="rId61"/>
  </p:sldIdLst>
  <p:sldSz cx="24384000" cy="13716000"/>
  <p:notesSz cx="24384000" cy="13716000"/>
  <p:defaultTextStyle>
    <a:defPPr marL="0" marR="0" indent="0" algn="l" defTabSz="914400">
      <a:lnSpc>
        <a:spcPct val="100000"/>
      </a:lnSpc>
      <a:spcBef>
        <a:spcPts val="0"/>
      </a:spcBef>
      <a:spcAft>
        <a:spcPts val="0"/>
      </a:spcAft>
      <a:buClrTx/>
      <a:buSzTx/>
      <a:buFontTx/>
      <a:buNone/>
      <a:defRPr sz="1800" b="0" i="0" u="none" strike="noStrike" cap="none" spc="0">
        <a:ln>
          <a:noFill/>
        </a:ln>
        <a:solidFill>
          <a:srgbClr val="000000"/>
        </a:solidFill>
      </a:defRPr>
    </a:defPPr>
    <a:lvl1pPr marL="0" marR="0" indent="0" algn="ctr" defTabSz="821531">
      <a:lnSpc>
        <a:spcPct val="100000"/>
      </a:lnSpc>
      <a:spcBef>
        <a:spcPts val="0"/>
      </a:spcBef>
      <a:spcAft>
        <a:spcPts val="0"/>
      </a:spcAft>
      <a:buClrTx/>
      <a:buSzTx/>
      <a:buFontTx/>
      <a:buNone/>
      <a:defRPr sz="3000" b="0" i="0" u="none" strike="noStrike" cap="none" spc="0">
        <a:ln>
          <a:noFill/>
        </a:ln>
        <a:solidFill>
          <a:srgbClr val="000000"/>
        </a:solidFill>
        <a:latin typeface="Waax Medium"/>
        <a:ea typeface="Waax Medium"/>
        <a:cs typeface="Waax Medium"/>
      </a:defRPr>
    </a:lvl1pPr>
    <a:lvl2pPr marL="0" marR="0" indent="342900" algn="ctr" defTabSz="821531">
      <a:lnSpc>
        <a:spcPct val="100000"/>
      </a:lnSpc>
      <a:spcBef>
        <a:spcPts val="0"/>
      </a:spcBef>
      <a:spcAft>
        <a:spcPts val="0"/>
      </a:spcAft>
      <a:buClrTx/>
      <a:buSzTx/>
      <a:buFontTx/>
      <a:buNone/>
      <a:defRPr sz="3000" b="0" i="0" u="none" strike="noStrike" cap="none" spc="0">
        <a:ln>
          <a:noFill/>
        </a:ln>
        <a:solidFill>
          <a:srgbClr val="000000"/>
        </a:solidFill>
        <a:latin typeface="Waax Medium"/>
        <a:ea typeface="Waax Medium"/>
        <a:cs typeface="Waax Medium"/>
      </a:defRPr>
    </a:lvl2pPr>
    <a:lvl3pPr marL="0" marR="0" indent="685800" algn="ctr" defTabSz="821531">
      <a:lnSpc>
        <a:spcPct val="100000"/>
      </a:lnSpc>
      <a:spcBef>
        <a:spcPts val="0"/>
      </a:spcBef>
      <a:spcAft>
        <a:spcPts val="0"/>
      </a:spcAft>
      <a:buClrTx/>
      <a:buSzTx/>
      <a:buFontTx/>
      <a:buNone/>
      <a:defRPr sz="3000" b="0" i="0" u="none" strike="noStrike" cap="none" spc="0">
        <a:ln>
          <a:noFill/>
        </a:ln>
        <a:solidFill>
          <a:srgbClr val="000000"/>
        </a:solidFill>
        <a:latin typeface="Waax Medium"/>
        <a:ea typeface="Waax Medium"/>
        <a:cs typeface="Waax Medium"/>
      </a:defRPr>
    </a:lvl3pPr>
    <a:lvl4pPr marL="0" marR="0" indent="1028700" algn="ctr" defTabSz="821531">
      <a:lnSpc>
        <a:spcPct val="100000"/>
      </a:lnSpc>
      <a:spcBef>
        <a:spcPts val="0"/>
      </a:spcBef>
      <a:spcAft>
        <a:spcPts val="0"/>
      </a:spcAft>
      <a:buClrTx/>
      <a:buSzTx/>
      <a:buFontTx/>
      <a:buNone/>
      <a:defRPr sz="3000" b="0" i="0" u="none" strike="noStrike" cap="none" spc="0">
        <a:ln>
          <a:noFill/>
        </a:ln>
        <a:solidFill>
          <a:srgbClr val="000000"/>
        </a:solidFill>
        <a:latin typeface="Waax Medium"/>
        <a:ea typeface="Waax Medium"/>
        <a:cs typeface="Waax Medium"/>
      </a:defRPr>
    </a:lvl4pPr>
    <a:lvl5pPr marL="0" marR="0" indent="1371600" algn="ctr" defTabSz="821531">
      <a:lnSpc>
        <a:spcPct val="100000"/>
      </a:lnSpc>
      <a:spcBef>
        <a:spcPts val="0"/>
      </a:spcBef>
      <a:spcAft>
        <a:spcPts val="0"/>
      </a:spcAft>
      <a:buClrTx/>
      <a:buSzTx/>
      <a:buFontTx/>
      <a:buNone/>
      <a:defRPr sz="3000" b="0" i="0" u="none" strike="noStrike" cap="none" spc="0">
        <a:ln>
          <a:noFill/>
        </a:ln>
        <a:solidFill>
          <a:srgbClr val="000000"/>
        </a:solidFill>
        <a:latin typeface="Waax Medium"/>
        <a:ea typeface="Waax Medium"/>
        <a:cs typeface="Waax Medium"/>
      </a:defRPr>
    </a:lvl5pPr>
    <a:lvl6pPr marL="0" marR="0" indent="1714500" algn="ctr" defTabSz="821531">
      <a:lnSpc>
        <a:spcPct val="100000"/>
      </a:lnSpc>
      <a:spcBef>
        <a:spcPts val="0"/>
      </a:spcBef>
      <a:spcAft>
        <a:spcPts val="0"/>
      </a:spcAft>
      <a:buClrTx/>
      <a:buSzTx/>
      <a:buFontTx/>
      <a:buNone/>
      <a:defRPr sz="3000" b="0" i="0" u="none" strike="noStrike" cap="none" spc="0">
        <a:ln>
          <a:noFill/>
        </a:ln>
        <a:solidFill>
          <a:srgbClr val="000000"/>
        </a:solidFill>
        <a:latin typeface="Waax Medium"/>
        <a:ea typeface="Waax Medium"/>
        <a:cs typeface="Waax Medium"/>
      </a:defRPr>
    </a:lvl6pPr>
    <a:lvl7pPr marL="0" marR="0" indent="2057400" algn="ctr" defTabSz="821531">
      <a:lnSpc>
        <a:spcPct val="100000"/>
      </a:lnSpc>
      <a:spcBef>
        <a:spcPts val="0"/>
      </a:spcBef>
      <a:spcAft>
        <a:spcPts val="0"/>
      </a:spcAft>
      <a:buClrTx/>
      <a:buSzTx/>
      <a:buFontTx/>
      <a:buNone/>
      <a:defRPr sz="3000" b="0" i="0" u="none" strike="noStrike" cap="none" spc="0">
        <a:ln>
          <a:noFill/>
        </a:ln>
        <a:solidFill>
          <a:srgbClr val="000000"/>
        </a:solidFill>
        <a:latin typeface="Waax Medium"/>
        <a:ea typeface="Waax Medium"/>
        <a:cs typeface="Waax Medium"/>
      </a:defRPr>
    </a:lvl7pPr>
    <a:lvl8pPr marL="0" marR="0" indent="2400300" algn="ctr" defTabSz="821531">
      <a:lnSpc>
        <a:spcPct val="100000"/>
      </a:lnSpc>
      <a:spcBef>
        <a:spcPts val="0"/>
      </a:spcBef>
      <a:spcAft>
        <a:spcPts val="0"/>
      </a:spcAft>
      <a:buClrTx/>
      <a:buSzTx/>
      <a:buFontTx/>
      <a:buNone/>
      <a:defRPr sz="3000" b="0" i="0" u="none" strike="noStrike" cap="none" spc="0">
        <a:ln>
          <a:noFill/>
        </a:ln>
        <a:solidFill>
          <a:srgbClr val="000000"/>
        </a:solidFill>
        <a:latin typeface="Waax Medium"/>
        <a:ea typeface="Waax Medium"/>
        <a:cs typeface="Waax Medium"/>
      </a:defRPr>
    </a:lvl8pPr>
    <a:lvl9pPr marL="0" marR="0" indent="2743200" algn="ctr" defTabSz="821531">
      <a:lnSpc>
        <a:spcPct val="100000"/>
      </a:lnSpc>
      <a:spcBef>
        <a:spcPts val="0"/>
      </a:spcBef>
      <a:spcAft>
        <a:spcPts val="0"/>
      </a:spcAft>
      <a:buClrTx/>
      <a:buSzTx/>
      <a:buFontTx/>
      <a:buNone/>
      <a:defRPr sz="3000" b="0" i="0" u="none" strike="noStrike" cap="none" spc="0">
        <a:ln>
          <a:noFill/>
        </a:ln>
        <a:solidFill>
          <a:srgbClr val="000000"/>
        </a:solidFill>
        <a:latin typeface="Waax Medium"/>
        <a:ea typeface="Waax Medium"/>
        <a:cs typeface="Waax Medium"/>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1" clrIdx="0"/>
  <p:cmAuthor id="2" name="Jikke van den Ende" initials="JvdE" lastIdx="3" clrIdx="1"/>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0680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C5F158C-2E25-4A78-B62B-4BD350AF8528}" v="51" dt="2023-02-01T15:32:43.88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422"/>
    <p:restoredTop sz="61364" autoAdjust="0"/>
  </p:normalViewPr>
  <p:slideViewPr>
    <p:cSldViewPr>
      <p:cViewPr varScale="1">
        <p:scale>
          <a:sx n="33" d="100"/>
          <a:sy n="33" d="100"/>
        </p:scale>
        <p:origin x="2288" y="240"/>
      </p:cViewPr>
      <p:guideLst>
        <p:guide orient="horz" pos="2160"/>
        <p:guide pos="2880"/>
      </p:guideLst>
    </p:cSldViewPr>
  </p:slideViewPr>
  <p:outlineViewPr>
    <p:cViewPr>
      <p:scale>
        <a:sx n="33" d="100"/>
        <a:sy n="33" d="100"/>
      </p:scale>
      <p:origin x="0" y="-19192"/>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commentAuthors" Target="commentAuthors.xml"/><Relationship Id="rId68" Type="http://schemas.microsoft.com/office/2016/11/relationships/changesInfo" Target="changesInfos/changesInfo1.xml"/><Relationship Id="rId7" Type="http://schemas.openxmlformats.org/officeDocument/2006/relationships/slideMaster" Target="slideMasters/slideMaster5.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66" Type="http://schemas.openxmlformats.org/officeDocument/2006/relationships/theme" Target="theme/theme1.xml"/><Relationship Id="rId5" Type="http://schemas.openxmlformats.org/officeDocument/2006/relationships/slideMaster" Target="slideMasters/slideMaster3.xml"/><Relationship Id="rId61" Type="http://schemas.openxmlformats.org/officeDocument/2006/relationships/slide" Target="slides/slide54.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presProps" Target="presProps.xml"/><Relationship Id="rId69" Type="http://schemas.microsoft.com/office/2015/10/relationships/revisionInfo" Target="revisionInfo.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slideMaster" Target="slideMasters/slideMaster1.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tableStyles" Target="tableStyles.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4.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viewProps" Target="viewProps.xml"/><Relationship Id="rId4" Type="http://schemas.openxmlformats.org/officeDocument/2006/relationships/slideMaster" Target="slideMasters/slideMaster2.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rel Ursem" userId="0469009b-a6ba-4e37-b567-e84b0cba71d6" providerId="ADAL" clId="{1C5F158C-2E25-4A78-B62B-4BD350AF8528}"/>
    <pc:docChg chg="undo redo custSel addSld delSld modSld sldOrd">
      <pc:chgData name="Merel Ursem" userId="0469009b-a6ba-4e37-b567-e84b0cba71d6" providerId="ADAL" clId="{1C5F158C-2E25-4A78-B62B-4BD350AF8528}" dt="2023-02-01T15:33:47.744" v="6541" actId="20577"/>
      <pc:docMkLst>
        <pc:docMk/>
      </pc:docMkLst>
      <pc:sldChg chg="modSp mod">
        <pc:chgData name="Merel Ursem" userId="0469009b-a6ba-4e37-b567-e84b0cba71d6" providerId="ADAL" clId="{1C5F158C-2E25-4A78-B62B-4BD350AF8528}" dt="2023-02-01T13:24:36.711" v="4788" actId="1076"/>
        <pc:sldMkLst>
          <pc:docMk/>
          <pc:sldMk cId="0" sldId="263"/>
        </pc:sldMkLst>
        <pc:picChg chg="mod">
          <ac:chgData name="Merel Ursem" userId="0469009b-a6ba-4e37-b567-e84b0cba71d6" providerId="ADAL" clId="{1C5F158C-2E25-4A78-B62B-4BD350AF8528}" dt="2023-02-01T13:24:36.711" v="4788" actId="1076"/>
          <ac:picMkLst>
            <pc:docMk/>
            <pc:sldMk cId="0" sldId="263"/>
            <ac:picMk id="8" creationId="{00000000-0000-0000-0000-000000000000}"/>
          </ac:picMkLst>
        </pc:picChg>
      </pc:sldChg>
      <pc:sldChg chg="modSp add del mod setBg modNotesTx">
        <pc:chgData name="Merel Ursem" userId="0469009b-a6ba-4e37-b567-e84b0cba71d6" providerId="ADAL" clId="{1C5F158C-2E25-4A78-B62B-4BD350AF8528}" dt="2023-01-31T14:04:09.397" v="3532" actId="20577"/>
        <pc:sldMkLst>
          <pc:docMk/>
          <pc:sldMk cId="0" sldId="269"/>
        </pc:sldMkLst>
        <pc:spChg chg="mod">
          <ac:chgData name="Merel Ursem" userId="0469009b-a6ba-4e37-b567-e84b0cba71d6" providerId="ADAL" clId="{1C5F158C-2E25-4A78-B62B-4BD350AF8528}" dt="2023-01-31T11:23:06.117" v="1834" actId="403"/>
          <ac:spMkLst>
            <pc:docMk/>
            <pc:sldMk cId="0" sldId="269"/>
            <ac:spMk id="368" creationId="{00000000-0000-0000-0000-000000000000}"/>
          </ac:spMkLst>
        </pc:spChg>
      </pc:sldChg>
      <pc:sldChg chg="modSp add mod setBg modNotesTx">
        <pc:chgData name="Merel Ursem" userId="0469009b-a6ba-4e37-b567-e84b0cba71d6" providerId="ADAL" clId="{1C5F158C-2E25-4A78-B62B-4BD350AF8528}" dt="2023-01-31T14:01:04.854" v="3208" actId="20577"/>
        <pc:sldMkLst>
          <pc:docMk/>
          <pc:sldMk cId="0" sldId="272"/>
        </pc:sldMkLst>
        <pc:spChg chg="mod">
          <ac:chgData name="Merel Ursem" userId="0469009b-a6ba-4e37-b567-e84b0cba71d6" providerId="ADAL" clId="{1C5F158C-2E25-4A78-B62B-4BD350AF8528}" dt="2023-01-31T13:51:46.370" v="2954" actId="1076"/>
          <ac:spMkLst>
            <pc:docMk/>
            <pc:sldMk cId="0" sldId="272"/>
            <ac:spMk id="396" creationId="{00000000-0000-0000-0000-000000000000}"/>
          </ac:spMkLst>
        </pc:spChg>
        <pc:spChg chg="mod">
          <ac:chgData name="Merel Ursem" userId="0469009b-a6ba-4e37-b567-e84b0cba71d6" providerId="ADAL" clId="{1C5F158C-2E25-4A78-B62B-4BD350AF8528}" dt="2023-01-31T14:01:04.854" v="3208" actId="20577"/>
          <ac:spMkLst>
            <pc:docMk/>
            <pc:sldMk cId="0" sldId="272"/>
            <ac:spMk id="397" creationId="{00000000-0000-0000-0000-000000000000}"/>
          </ac:spMkLst>
        </pc:spChg>
      </pc:sldChg>
      <pc:sldChg chg="modSp add mod modNotesTx">
        <pc:chgData name="Merel Ursem" userId="0469009b-a6ba-4e37-b567-e84b0cba71d6" providerId="ADAL" clId="{1C5F158C-2E25-4A78-B62B-4BD350AF8528}" dt="2023-01-31T14:02:44.435" v="3294" actId="255"/>
        <pc:sldMkLst>
          <pc:docMk/>
          <pc:sldMk cId="0" sldId="274"/>
        </pc:sldMkLst>
        <pc:spChg chg="mod">
          <ac:chgData name="Merel Ursem" userId="0469009b-a6ba-4e37-b567-e84b0cba71d6" providerId="ADAL" clId="{1C5F158C-2E25-4A78-B62B-4BD350AF8528}" dt="2023-01-31T14:02:44.435" v="3294" actId="255"/>
          <ac:spMkLst>
            <pc:docMk/>
            <pc:sldMk cId="0" sldId="274"/>
            <ac:spMk id="415" creationId="{00000000-0000-0000-0000-000000000000}"/>
          </ac:spMkLst>
        </pc:spChg>
      </pc:sldChg>
      <pc:sldChg chg="modSp mod">
        <pc:chgData name="Merel Ursem" userId="0469009b-a6ba-4e37-b567-e84b0cba71d6" providerId="ADAL" clId="{1C5F158C-2E25-4A78-B62B-4BD350AF8528}" dt="2023-01-31T09:33:42.195" v="1" actId="113"/>
        <pc:sldMkLst>
          <pc:docMk/>
          <pc:sldMk cId="0" sldId="277"/>
        </pc:sldMkLst>
        <pc:spChg chg="mod">
          <ac:chgData name="Merel Ursem" userId="0469009b-a6ba-4e37-b567-e84b0cba71d6" providerId="ADAL" clId="{1C5F158C-2E25-4A78-B62B-4BD350AF8528}" dt="2023-01-31T09:33:42.195" v="1" actId="113"/>
          <ac:spMkLst>
            <pc:docMk/>
            <pc:sldMk cId="0" sldId="277"/>
            <ac:spMk id="3" creationId="{00000000-0000-0000-0000-000000000000}"/>
          </ac:spMkLst>
        </pc:spChg>
      </pc:sldChg>
      <pc:sldChg chg="addSp delSp modSp mod modClrScheme chgLayout">
        <pc:chgData name="Merel Ursem" userId="0469009b-a6ba-4e37-b567-e84b0cba71d6" providerId="ADAL" clId="{1C5F158C-2E25-4A78-B62B-4BD350AF8528}" dt="2023-02-01T15:33:47.744" v="6541" actId="20577"/>
        <pc:sldMkLst>
          <pc:docMk/>
          <pc:sldMk cId="3688808859" sldId="287"/>
        </pc:sldMkLst>
        <pc:spChg chg="mod ord">
          <ac:chgData name="Merel Ursem" userId="0469009b-a6ba-4e37-b567-e84b0cba71d6" providerId="ADAL" clId="{1C5F158C-2E25-4A78-B62B-4BD350AF8528}" dt="2023-02-01T15:33:47.744" v="6541" actId="20577"/>
          <ac:spMkLst>
            <pc:docMk/>
            <pc:sldMk cId="3688808859" sldId="287"/>
            <ac:spMk id="3" creationId="{00000000-0000-0000-0000-000000000000}"/>
          </ac:spMkLst>
        </pc:spChg>
        <pc:spChg chg="add del mod ord">
          <ac:chgData name="Merel Ursem" userId="0469009b-a6ba-4e37-b567-e84b0cba71d6" providerId="ADAL" clId="{1C5F158C-2E25-4A78-B62B-4BD350AF8528}" dt="2023-01-31T10:45:10.904" v="222" actId="478"/>
          <ac:spMkLst>
            <pc:docMk/>
            <pc:sldMk cId="3688808859" sldId="287"/>
            <ac:spMk id="5" creationId="{F75D81BC-94F1-48D0-D7A7-40FA58A8721A}"/>
          </ac:spMkLst>
        </pc:spChg>
        <pc:spChg chg="add mod">
          <ac:chgData name="Merel Ursem" userId="0469009b-a6ba-4e37-b567-e84b0cba71d6" providerId="ADAL" clId="{1C5F158C-2E25-4A78-B62B-4BD350AF8528}" dt="2023-02-01T15:32:43.880" v="6504" actId="164"/>
          <ac:spMkLst>
            <pc:docMk/>
            <pc:sldMk cId="3688808859" sldId="287"/>
            <ac:spMk id="6" creationId="{50003AB5-1050-AED1-227C-E73A2AC7128B}"/>
          </ac:spMkLst>
        </pc:spChg>
        <pc:spChg chg="add mod">
          <ac:chgData name="Merel Ursem" userId="0469009b-a6ba-4e37-b567-e84b0cba71d6" providerId="ADAL" clId="{1C5F158C-2E25-4A78-B62B-4BD350AF8528}" dt="2023-02-01T15:32:43.880" v="6504" actId="164"/>
          <ac:spMkLst>
            <pc:docMk/>
            <pc:sldMk cId="3688808859" sldId="287"/>
            <ac:spMk id="7" creationId="{0916C5EA-A5D0-D606-9557-0D3D7BFA7F45}"/>
          </ac:spMkLst>
        </pc:spChg>
        <pc:spChg chg="add mod">
          <ac:chgData name="Merel Ursem" userId="0469009b-a6ba-4e37-b567-e84b0cba71d6" providerId="ADAL" clId="{1C5F158C-2E25-4A78-B62B-4BD350AF8528}" dt="2023-02-01T15:32:43.880" v="6504" actId="164"/>
          <ac:spMkLst>
            <pc:docMk/>
            <pc:sldMk cId="3688808859" sldId="287"/>
            <ac:spMk id="8" creationId="{FE9C4261-3486-A64B-7B31-216E8B897D62}"/>
          </ac:spMkLst>
        </pc:spChg>
        <pc:spChg chg="mod">
          <ac:chgData name="Merel Ursem" userId="0469009b-a6ba-4e37-b567-e84b0cba71d6" providerId="ADAL" clId="{1C5F158C-2E25-4A78-B62B-4BD350AF8528}" dt="2023-02-01T15:32:32.448" v="6502" actId="1076"/>
          <ac:spMkLst>
            <pc:docMk/>
            <pc:sldMk cId="3688808859" sldId="287"/>
            <ac:spMk id="12" creationId="{00000000-0000-0000-0000-000000000000}"/>
          </ac:spMkLst>
        </pc:spChg>
        <pc:grpChg chg="add mod">
          <ac:chgData name="Merel Ursem" userId="0469009b-a6ba-4e37-b567-e84b0cba71d6" providerId="ADAL" clId="{1C5F158C-2E25-4A78-B62B-4BD350AF8528}" dt="2023-02-01T15:32:43.880" v="6504" actId="164"/>
          <ac:grpSpMkLst>
            <pc:docMk/>
            <pc:sldMk cId="3688808859" sldId="287"/>
            <ac:grpSpMk id="2" creationId="{0E707085-6674-B82D-15D2-2E8337DB3978}"/>
          </ac:grpSpMkLst>
        </pc:grpChg>
        <pc:picChg chg="add mod">
          <ac:chgData name="Merel Ursem" userId="0469009b-a6ba-4e37-b567-e84b0cba71d6" providerId="ADAL" clId="{1C5F158C-2E25-4A78-B62B-4BD350AF8528}" dt="2023-02-01T15:32:43.880" v="6504" actId="164"/>
          <ac:picMkLst>
            <pc:docMk/>
            <pc:sldMk cId="3688808859" sldId="287"/>
            <ac:picMk id="4" creationId="{7ED9EA0C-B4B1-B49D-D717-6A1058C3F9B1}"/>
          </ac:picMkLst>
        </pc:picChg>
      </pc:sldChg>
      <pc:sldChg chg="addSp delSp modSp new mod modClrScheme chgLayout">
        <pc:chgData name="Merel Ursem" userId="0469009b-a6ba-4e37-b567-e84b0cba71d6" providerId="ADAL" clId="{1C5F158C-2E25-4A78-B62B-4BD350AF8528}" dt="2023-02-01T15:29:19.994" v="6382" actId="208"/>
        <pc:sldMkLst>
          <pc:docMk/>
          <pc:sldMk cId="1238813893" sldId="292"/>
        </pc:sldMkLst>
        <pc:spChg chg="del mod ord">
          <ac:chgData name="Merel Ursem" userId="0469009b-a6ba-4e37-b567-e84b0cba71d6" providerId="ADAL" clId="{1C5F158C-2E25-4A78-B62B-4BD350AF8528}" dt="2023-01-31T10:23:11.300" v="146" actId="700"/>
          <ac:spMkLst>
            <pc:docMk/>
            <pc:sldMk cId="1238813893" sldId="292"/>
            <ac:spMk id="2" creationId="{FAC4109D-DDC4-B7A3-B918-D86E22FD2D85}"/>
          </ac:spMkLst>
        </pc:spChg>
        <pc:spChg chg="del mod ord">
          <ac:chgData name="Merel Ursem" userId="0469009b-a6ba-4e37-b567-e84b0cba71d6" providerId="ADAL" clId="{1C5F158C-2E25-4A78-B62B-4BD350AF8528}" dt="2023-01-31T10:23:11.300" v="146" actId="700"/>
          <ac:spMkLst>
            <pc:docMk/>
            <pc:sldMk cId="1238813893" sldId="292"/>
            <ac:spMk id="3" creationId="{BD6B5CB5-639A-887E-B3DB-3CC4B6677AB7}"/>
          </ac:spMkLst>
        </pc:spChg>
        <pc:spChg chg="add mod">
          <ac:chgData name="Merel Ursem" userId="0469009b-a6ba-4e37-b567-e84b0cba71d6" providerId="ADAL" clId="{1C5F158C-2E25-4A78-B62B-4BD350AF8528}" dt="2023-02-01T15:17:07.526" v="6281" actId="208"/>
          <ac:spMkLst>
            <pc:docMk/>
            <pc:sldMk cId="1238813893" sldId="292"/>
            <ac:spMk id="4" creationId="{6853EFF9-ACF2-7DB6-7FA7-11F16CD40413}"/>
          </ac:spMkLst>
        </pc:spChg>
        <pc:spChg chg="add del mod ord">
          <ac:chgData name="Merel Ursem" userId="0469009b-a6ba-4e37-b567-e84b0cba71d6" providerId="ADAL" clId="{1C5F158C-2E25-4A78-B62B-4BD350AF8528}" dt="2023-01-31T10:24:34.024" v="157" actId="700"/>
          <ac:spMkLst>
            <pc:docMk/>
            <pc:sldMk cId="1238813893" sldId="292"/>
            <ac:spMk id="4" creationId="{CB008346-E0B3-A865-C3F2-0A690BD3C4A4}"/>
          </ac:spMkLst>
        </pc:spChg>
        <pc:spChg chg="add mod">
          <ac:chgData name="Merel Ursem" userId="0469009b-a6ba-4e37-b567-e84b0cba71d6" providerId="ADAL" clId="{1C5F158C-2E25-4A78-B62B-4BD350AF8528}" dt="2023-02-01T15:21:23.868" v="6319" actId="1076"/>
          <ac:spMkLst>
            <pc:docMk/>
            <pc:sldMk cId="1238813893" sldId="292"/>
            <ac:spMk id="5" creationId="{4007F502-3280-34E4-39CF-A9A14ECB64C7}"/>
          </ac:spMkLst>
        </pc:spChg>
        <pc:spChg chg="add del mod ord">
          <ac:chgData name="Merel Ursem" userId="0469009b-a6ba-4e37-b567-e84b0cba71d6" providerId="ADAL" clId="{1C5F158C-2E25-4A78-B62B-4BD350AF8528}" dt="2023-01-31T10:24:34.024" v="157" actId="700"/>
          <ac:spMkLst>
            <pc:docMk/>
            <pc:sldMk cId="1238813893" sldId="292"/>
            <ac:spMk id="5" creationId="{B427E6EC-A75A-E256-B012-006128C9143D}"/>
          </ac:spMkLst>
        </pc:spChg>
        <pc:spChg chg="add del mod ord">
          <ac:chgData name="Merel Ursem" userId="0469009b-a6ba-4e37-b567-e84b0cba71d6" providerId="ADAL" clId="{1C5F158C-2E25-4A78-B62B-4BD350AF8528}" dt="2023-01-31T10:24:34.024" v="157" actId="700"/>
          <ac:spMkLst>
            <pc:docMk/>
            <pc:sldMk cId="1238813893" sldId="292"/>
            <ac:spMk id="6" creationId="{CF0A39F3-0EE6-B988-FA23-2D152486B791}"/>
          </ac:spMkLst>
        </pc:spChg>
        <pc:spChg chg="add mod ord">
          <ac:chgData name="Merel Ursem" userId="0469009b-a6ba-4e37-b567-e84b0cba71d6" providerId="ADAL" clId="{1C5F158C-2E25-4A78-B62B-4BD350AF8528}" dt="2023-02-01T15:20:02.872" v="6299" actId="14100"/>
          <ac:spMkLst>
            <pc:docMk/>
            <pc:sldMk cId="1238813893" sldId="292"/>
            <ac:spMk id="7" creationId="{1084B846-ED66-895F-7672-4661FFD3DD4D}"/>
          </ac:spMkLst>
        </pc:spChg>
        <pc:spChg chg="add del mod ord">
          <ac:chgData name="Merel Ursem" userId="0469009b-a6ba-4e37-b567-e84b0cba71d6" providerId="ADAL" clId="{1C5F158C-2E25-4A78-B62B-4BD350AF8528}" dt="2023-01-31T10:45:06.028" v="221" actId="478"/>
          <ac:spMkLst>
            <pc:docMk/>
            <pc:sldMk cId="1238813893" sldId="292"/>
            <ac:spMk id="8" creationId="{85F3FA86-ED53-F01E-6149-48E9B12F17B0}"/>
          </ac:spMkLst>
        </pc:spChg>
        <pc:spChg chg="add mod">
          <ac:chgData name="Merel Ursem" userId="0469009b-a6ba-4e37-b567-e84b0cba71d6" providerId="ADAL" clId="{1C5F158C-2E25-4A78-B62B-4BD350AF8528}" dt="2023-02-01T15:17:07.526" v="6281" actId="208"/>
          <ac:spMkLst>
            <pc:docMk/>
            <pc:sldMk cId="1238813893" sldId="292"/>
            <ac:spMk id="8" creationId="{E8C5574C-5ED1-DD88-58C2-723CDCB4ADAB}"/>
          </ac:spMkLst>
        </pc:spChg>
        <pc:spChg chg="add mod">
          <ac:chgData name="Merel Ursem" userId="0469009b-a6ba-4e37-b567-e84b0cba71d6" providerId="ADAL" clId="{1C5F158C-2E25-4A78-B62B-4BD350AF8528}" dt="2023-02-01T15:17:07.526" v="6281" actId="208"/>
          <ac:spMkLst>
            <pc:docMk/>
            <pc:sldMk cId="1238813893" sldId="292"/>
            <ac:spMk id="9" creationId="{E62AA50B-8D80-5BFB-18A3-38DFAF6966AA}"/>
          </ac:spMkLst>
        </pc:spChg>
        <pc:spChg chg="add mod">
          <ac:chgData name="Merel Ursem" userId="0469009b-a6ba-4e37-b567-e84b0cba71d6" providerId="ADAL" clId="{1C5F158C-2E25-4A78-B62B-4BD350AF8528}" dt="2023-02-01T15:04:41.679" v="5957" actId="255"/>
          <ac:spMkLst>
            <pc:docMk/>
            <pc:sldMk cId="1238813893" sldId="292"/>
            <ac:spMk id="13" creationId="{168379CA-24D4-69CA-8942-70BD60028DA9}"/>
          </ac:spMkLst>
        </pc:spChg>
        <pc:spChg chg="add mod">
          <ac:chgData name="Merel Ursem" userId="0469009b-a6ba-4e37-b567-e84b0cba71d6" providerId="ADAL" clId="{1C5F158C-2E25-4A78-B62B-4BD350AF8528}" dt="2023-02-01T15:20:54.014" v="6315"/>
          <ac:spMkLst>
            <pc:docMk/>
            <pc:sldMk cId="1238813893" sldId="292"/>
            <ac:spMk id="15" creationId="{C5FB2B2A-CEA6-021D-3276-613630B8F869}"/>
          </ac:spMkLst>
        </pc:spChg>
        <pc:spChg chg="add mod">
          <ac:chgData name="Merel Ursem" userId="0469009b-a6ba-4e37-b567-e84b0cba71d6" providerId="ADAL" clId="{1C5F158C-2E25-4A78-B62B-4BD350AF8528}" dt="2023-02-01T15:20:54.014" v="6315"/>
          <ac:spMkLst>
            <pc:docMk/>
            <pc:sldMk cId="1238813893" sldId="292"/>
            <ac:spMk id="16" creationId="{250FB0C0-D972-1A5C-12EF-AEC9523D6F32}"/>
          </ac:spMkLst>
        </pc:spChg>
        <pc:spChg chg="add mod">
          <ac:chgData name="Merel Ursem" userId="0469009b-a6ba-4e37-b567-e84b0cba71d6" providerId="ADAL" clId="{1C5F158C-2E25-4A78-B62B-4BD350AF8528}" dt="2023-02-01T15:20:54.014" v="6315"/>
          <ac:spMkLst>
            <pc:docMk/>
            <pc:sldMk cId="1238813893" sldId="292"/>
            <ac:spMk id="17" creationId="{87EBCF1B-A4EE-5F96-58ED-61CC2BE0529C}"/>
          </ac:spMkLst>
        </pc:spChg>
        <pc:spChg chg="add mod">
          <ac:chgData name="Merel Ursem" userId="0469009b-a6ba-4e37-b567-e84b0cba71d6" providerId="ADAL" clId="{1C5F158C-2E25-4A78-B62B-4BD350AF8528}" dt="2023-02-01T15:20:54.014" v="6315"/>
          <ac:spMkLst>
            <pc:docMk/>
            <pc:sldMk cId="1238813893" sldId="292"/>
            <ac:spMk id="23" creationId="{12D808C8-40F9-4EF6-577B-105BA7459477}"/>
          </ac:spMkLst>
        </pc:spChg>
        <pc:spChg chg="add mod">
          <ac:chgData name="Merel Ursem" userId="0469009b-a6ba-4e37-b567-e84b0cba71d6" providerId="ADAL" clId="{1C5F158C-2E25-4A78-B62B-4BD350AF8528}" dt="2023-02-01T15:21:41.652" v="6322" actId="14100"/>
          <ac:spMkLst>
            <pc:docMk/>
            <pc:sldMk cId="1238813893" sldId="292"/>
            <ac:spMk id="24" creationId="{1530E70A-AE18-C252-17FA-6A6AC70D89EE}"/>
          </ac:spMkLst>
        </pc:spChg>
        <pc:spChg chg="add mod">
          <ac:chgData name="Merel Ursem" userId="0469009b-a6ba-4e37-b567-e84b0cba71d6" providerId="ADAL" clId="{1C5F158C-2E25-4A78-B62B-4BD350AF8528}" dt="2023-02-01T15:22:02.116" v="6325" actId="1076"/>
          <ac:spMkLst>
            <pc:docMk/>
            <pc:sldMk cId="1238813893" sldId="292"/>
            <ac:spMk id="25" creationId="{A4DD23C4-FCF6-8A31-36F7-4D351D6C3A58}"/>
          </ac:spMkLst>
        </pc:spChg>
        <pc:spChg chg="add mod">
          <ac:chgData name="Merel Ursem" userId="0469009b-a6ba-4e37-b567-e84b0cba71d6" providerId="ADAL" clId="{1C5F158C-2E25-4A78-B62B-4BD350AF8528}" dt="2023-02-01T15:22:54.462" v="6334" actId="113"/>
          <ac:spMkLst>
            <pc:docMk/>
            <pc:sldMk cId="1238813893" sldId="292"/>
            <ac:spMk id="26" creationId="{14D6D33F-56C6-9F13-B596-AB199787CB62}"/>
          </ac:spMkLst>
        </pc:spChg>
        <pc:spChg chg="add mod">
          <ac:chgData name="Merel Ursem" userId="0469009b-a6ba-4e37-b567-e84b0cba71d6" providerId="ADAL" clId="{1C5F158C-2E25-4A78-B62B-4BD350AF8528}" dt="2023-02-01T15:23:13.263" v="6350" actId="1076"/>
          <ac:spMkLst>
            <pc:docMk/>
            <pc:sldMk cId="1238813893" sldId="292"/>
            <ac:spMk id="27" creationId="{F22B9D7E-F139-1878-3020-C4EC7A9965C1}"/>
          </ac:spMkLst>
        </pc:spChg>
        <pc:spChg chg="add mod">
          <ac:chgData name="Merel Ursem" userId="0469009b-a6ba-4e37-b567-e84b0cba71d6" providerId="ADAL" clId="{1C5F158C-2E25-4A78-B62B-4BD350AF8528}" dt="2023-02-01T15:23:45.040" v="6379" actId="14100"/>
          <ac:spMkLst>
            <pc:docMk/>
            <pc:sldMk cId="1238813893" sldId="292"/>
            <ac:spMk id="28" creationId="{D3F91FFC-E2E1-E58C-C3A6-17FACB7408EC}"/>
          </ac:spMkLst>
        </pc:spChg>
        <pc:grpChg chg="add mod">
          <ac:chgData name="Merel Ursem" userId="0469009b-a6ba-4e37-b567-e84b0cba71d6" providerId="ADAL" clId="{1C5F158C-2E25-4A78-B62B-4BD350AF8528}" dt="2023-02-01T15:19:05.815" v="6287" actId="1076"/>
          <ac:grpSpMkLst>
            <pc:docMk/>
            <pc:sldMk cId="1238813893" sldId="292"/>
            <ac:grpSpMk id="10" creationId="{9E80BA38-6E08-9B18-A304-2245EC29316F}"/>
          </ac:grpSpMkLst>
        </pc:grpChg>
        <pc:grpChg chg="add mod">
          <ac:chgData name="Merel Ursem" userId="0469009b-a6ba-4e37-b567-e84b0cba71d6" providerId="ADAL" clId="{1C5F158C-2E25-4A78-B62B-4BD350AF8528}" dt="2023-02-01T15:22:09.005" v="6326" actId="1076"/>
          <ac:grpSpMkLst>
            <pc:docMk/>
            <pc:sldMk cId="1238813893" sldId="292"/>
            <ac:grpSpMk id="18" creationId="{334AD4F0-EA1B-A958-C374-60A3860BE4F5}"/>
          </ac:grpSpMkLst>
        </pc:grpChg>
        <pc:picChg chg="add mod modCrop">
          <ac:chgData name="Merel Ursem" userId="0469009b-a6ba-4e37-b567-e84b0cba71d6" providerId="ADAL" clId="{1C5F158C-2E25-4A78-B62B-4BD350AF8528}" dt="2023-02-01T15:19:01.391" v="6286" actId="732"/>
          <ac:picMkLst>
            <pc:docMk/>
            <pc:sldMk cId="1238813893" sldId="292"/>
            <ac:picMk id="3" creationId="{BB40D4FE-B8D3-26B2-3480-8D08A5BEB3D5}"/>
          </ac:picMkLst>
        </pc:picChg>
        <pc:picChg chg="add mod">
          <ac:chgData name="Merel Ursem" userId="0469009b-a6ba-4e37-b567-e84b0cba71d6" providerId="ADAL" clId="{1C5F158C-2E25-4A78-B62B-4BD350AF8528}" dt="2023-02-01T15:05:56.951" v="5966"/>
          <ac:picMkLst>
            <pc:docMk/>
            <pc:sldMk cId="1238813893" sldId="292"/>
            <ac:picMk id="6" creationId="{B71EA892-D128-BBCE-DEB6-ADC2620FB45C}"/>
          </ac:picMkLst>
        </pc:picChg>
        <pc:picChg chg="add del mod ord modCrop">
          <ac:chgData name="Merel Ursem" userId="0469009b-a6ba-4e37-b567-e84b0cba71d6" providerId="ADAL" clId="{1C5F158C-2E25-4A78-B62B-4BD350AF8528}" dt="2023-01-31T10:26:26.585" v="159" actId="22"/>
          <ac:picMkLst>
            <pc:docMk/>
            <pc:sldMk cId="1238813893" sldId="292"/>
            <ac:picMk id="10" creationId="{73DA50E9-13BC-2B28-93CC-64B0A428B3BB}"/>
          </ac:picMkLst>
        </pc:picChg>
        <pc:picChg chg="add del mod">
          <ac:chgData name="Merel Ursem" userId="0469009b-a6ba-4e37-b567-e84b0cba71d6" providerId="ADAL" clId="{1C5F158C-2E25-4A78-B62B-4BD350AF8528}" dt="2023-02-01T15:03:31.704" v="5849" actId="478"/>
          <ac:picMkLst>
            <pc:docMk/>
            <pc:sldMk cId="1238813893" sldId="292"/>
            <ac:picMk id="12" creationId="{937C6310-9C67-F613-D5D8-AEC3002D3439}"/>
          </ac:picMkLst>
        </pc:picChg>
        <pc:picChg chg="add mod">
          <ac:chgData name="Merel Ursem" userId="0469009b-a6ba-4e37-b567-e84b0cba71d6" providerId="ADAL" clId="{1C5F158C-2E25-4A78-B62B-4BD350AF8528}" dt="2023-02-01T15:21:04.099" v="6316" actId="1076"/>
          <ac:picMkLst>
            <pc:docMk/>
            <pc:sldMk cId="1238813893" sldId="292"/>
            <ac:picMk id="14" creationId="{08324D65-3B19-4E00-03F5-291516366F87}"/>
          </ac:picMkLst>
        </pc:picChg>
        <pc:picChg chg="add mod">
          <ac:chgData name="Merel Ursem" userId="0469009b-a6ba-4e37-b567-e84b0cba71d6" providerId="ADAL" clId="{1C5F158C-2E25-4A78-B62B-4BD350AF8528}" dt="2023-02-01T15:29:19.994" v="6382" actId="208"/>
          <ac:picMkLst>
            <pc:docMk/>
            <pc:sldMk cId="1238813893" sldId="292"/>
            <ac:picMk id="20" creationId="{814439A6-AE01-50FB-9FD3-B5FBD777802A}"/>
          </ac:picMkLst>
        </pc:picChg>
        <pc:picChg chg="add del">
          <ac:chgData name="Merel Ursem" userId="0469009b-a6ba-4e37-b567-e84b0cba71d6" providerId="ADAL" clId="{1C5F158C-2E25-4A78-B62B-4BD350AF8528}" dt="2023-02-01T15:20:31.348" v="6307" actId="22"/>
          <ac:picMkLst>
            <pc:docMk/>
            <pc:sldMk cId="1238813893" sldId="292"/>
            <ac:picMk id="22" creationId="{7226A9FD-92F5-CE48-F015-DBA25EBECE60}"/>
          </ac:picMkLst>
        </pc:picChg>
      </pc:sldChg>
      <pc:sldChg chg="addSp modSp add mod setBg modNotesTx">
        <pc:chgData name="Merel Ursem" userId="0469009b-a6ba-4e37-b567-e84b0cba71d6" providerId="ADAL" clId="{1C5F158C-2E25-4A78-B62B-4BD350AF8528}" dt="2023-01-31T10:51:04.689" v="800" actId="20577"/>
        <pc:sldMkLst>
          <pc:docMk/>
          <pc:sldMk cId="0" sldId="293"/>
        </pc:sldMkLst>
        <pc:spChg chg="mod">
          <ac:chgData name="Merel Ursem" userId="0469009b-a6ba-4e37-b567-e84b0cba71d6" providerId="ADAL" clId="{1C5F158C-2E25-4A78-B62B-4BD350AF8528}" dt="2023-01-31T10:47:20.666" v="229" actId="14100"/>
          <ac:spMkLst>
            <pc:docMk/>
            <pc:sldMk cId="0" sldId="293"/>
            <ac:spMk id="243" creationId="{00000000-0000-0000-0000-000000000000}"/>
          </ac:spMkLst>
        </pc:spChg>
        <pc:picChg chg="add mod">
          <ac:chgData name="Merel Ursem" userId="0469009b-a6ba-4e37-b567-e84b0cba71d6" providerId="ADAL" clId="{1C5F158C-2E25-4A78-B62B-4BD350AF8528}" dt="2023-01-31T10:48:37.597" v="239" actId="1076"/>
          <ac:picMkLst>
            <pc:docMk/>
            <pc:sldMk cId="0" sldId="293"/>
            <ac:picMk id="2" creationId="{B8E0F37E-DB46-FFC8-6B68-E4291C40D29E}"/>
          </ac:picMkLst>
        </pc:picChg>
        <pc:picChg chg="add mod">
          <ac:chgData name="Merel Ursem" userId="0469009b-a6ba-4e37-b567-e84b0cba71d6" providerId="ADAL" clId="{1C5F158C-2E25-4A78-B62B-4BD350AF8528}" dt="2023-01-31T10:48:49.021" v="242" actId="1076"/>
          <ac:picMkLst>
            <pc:docMk/>
            <pc:sldMk cId="0" sldId="293"/>
            <ac:picMk id="3" creationId="{3AAB4DD8-5638-1F10-6DF8-C842F85D46E9}"/>
          </ac:picMkLst>
        </pc:picChg>
        <pc:picChg chg="mod">
          <ac:chgData name="Merel Ursem" userId="0469009b-a6ba-4e37-b567-e84b0cba71d6" providerId="ADAL" clId="{1C5F158C-2E25-4A78-B62B-4BD350AF8528}" dt="2023-01-31T10:48:17.812" v="235" actId="1076"/>
          <ac:picMkLst>
            <pc:docMk/>
            <pc:sldMk cId="0" sldId="293"/>
            <ac:picMk id="244" creationId="{00000000-0000-0000-0000-000000000000}"/>
          </ac:picMkLst>
        </pc:picChg>
      </pc:sldChg>
      <pc:sldChg chg="add del modNotesTx">
        <pc:chgData name="Merel Ursem" userId="0469009b-a6ba-4e37-b567-e84b0cba71d6" providerId="ADAL" clId="{1C5F158C-2E25-4A78-B62B-4BD350AF8528}" dt="2023-01-31T11:19:56.393" v="1753" actId="47"/>
        <pc:sldMkLst>
          <pc:docMk/>
          <pc:sldMk cId="0" sldId="294"/>
        </pc:sldMkLst>
      </pc:sldChg>
      <pc:sldChg chg="add del setBg modNotesTx">
        <pc:chgData name="Merel Ursem" userId="0469009b-a6ba-4e37-b567-e84b0cba71d6" providerId="ADAL" clId="{1C5F158C-2E25-4A78-B62B-4BD350AF8528}" dt="2023-01-31T11:12:16.585" v="836" actId="113"/>
        <pc:sldMkLst>
          <pc:docMk/>
          <pc:sldMk cId="0" sldId="295"/>
        </pc:sldMkLst>
      </pc:sldChg>
      <pc:sldChg chg="modSp add mod setBg modNotesTx">
        <pc:chgData name="Merel Ursem" userId="0469009b-a6ba-4e37-b567-e84b0cba71d6" providerId="ADAL" clId="{1C5F158C-2E25-4A78-B62B-4BD350AF8528}" dt="2023-01-31T11:18:45.697" v="1748" actId="20577"/>
        <pc:sldMkLst>
          <pc:docMk/>
          <pc:sldMk cId="0" sldId="296"/>
        </pc:sldMkLst>
        <pc:spChg chg="mod">
          <ac:chgData name="Merel Ursem" userId="0469009b-a6ba-4e37-b567-e84b0cba71d6" providerId="ADAL" clId="{1C5F158C-2E25-4A78-B62B-4BD350AF8528}" dt="2023-01-31T11:15:03.060" v="879" actId="20577"/>
          <ac:spMkLst>
            <pc:docMk/>
            <pc:sldMk cId="0" sldId="296"/>
            <ac:spMk id="265" creationId="{00000000-0000-0000-0000-000000000000}"/>
          </ac:spMkLst>
        </pc:spChg>
      </pc:sldChg>
      <pc:sldChg chg="modSp add mod modNotesTx">
        <pc:chgData name="Merel Ursem" userId="0469009b-a6ba-4e37-b567-e84b0cba71d6" providerId="ADAL" clId="{1C5F158C-2E25-4A78-B62B-4BD350AF8528}" dt="2023-01-31T11:23:49.712" v="1847" actId="113"/>
        <pc:sldMkLst>
          <pc:docMk/>
          <pc:sldMk cId="0" sldId="297"/>
        </pc:sldMkLst>
        <pc:spChg chg="mod">
          <ac:chgData name="Merel Ursem" userId="0469009b-a6ba-4e37-b567-e84b0cba71d6" providerId="ADAL" clId="{1C5F158C-2E25-4A78-B62B-4BD350AF8528}" dt="2023-01-31T11:23:22.679" v="1844" actId="403"/>
          <ac:spMkLst>
            <pc:docMk/>
            <pc:sldMk cId="0" sldId="297"/>
            <ac:spMk id="309" creationId="{00000000-0000-0000-0000-000000000000}"/>
          </ac:spMkLst>
        </pc:spChg>
      </pc:sldChg>
      <pc:sldChg chg="modSp add del mod setBg">
        <pc:chgData name="Merel Ursem" userId="0469009b-a6ba-4e37-b567-e84b0cba71d6" providerId="ADAL" clId="{1C5F158C-2E25-4A78-B62B-4BD350AF8528}" dt="2023-01-31T11:21:37.051" v="1824" actId="403"/>
        <pc:sldMkLst>
          <pc:docMk/>
          <pc:sldMk cId="0" sldId="298"/>
        </pc:sldMkLst>
        <pc:spChg chg="mod">
          <ac:chgData name="Merel Ursem" userId="0469009b-a6ba-4e37-b567-e84b0cba71d6" providerId="ADAL" clId="{1C5F158C-2E25-4A78-B62B-4BD350AF8528}" dt="2023-01-31T11:21:37.051" v="1824" actId="403"/>
          <ac:spMkLst>
            <pc:docMk/>
            <pc:sldMk cId="0" sldId="298"/>
            <ac:spMk id="328" creationId="{00000000-0000-0000-0000-000000000000}"/>
          </ac:spMkLst>
        </pc:spChg>
        <pc:spChg chg="mod">
          <ac:chgData name="Merel Ursem" userId="0469009b-a6ba-4e37-b567-e84b0cba71d6" providerId="ADAL" clId="{1C5F158C-2E25-4A78-B62B-4BD350AF8528}" dt="2023-01-31T11:21:30.183" v="1817" actId="20577"/>
          <ac:spMkLst>
            <pc:docMk/>
            <pc:sldMk cId="0" sldId="298"/>
            <ac:spMk id="329" creationId="{00000000-0000-0000-0000-000000000000}"/>
          </ac:spMkLst>
        </pc:spChg>
      </pc:sldChg>
      <pc:sldChg chg="addSp delSp modSp new mod ord modClrScheme chgLayout">
        <pc:chgData name="Merel Ursem" userId="0469009b-a6ba-4e37-b567-e84b0cba71d6" providerId="ADAL" clId="{1C5F158C-2E25-4A78-B62B-4BD350AF8528}" dt="2023-01-31T14:19:20.905" v="3727" actId="20577"/>
        <pc:sldMkLst>
          <pc:docMk/>
          <pc:sldMk cId="366776010" sldId="299"/>
        </pc:sldMkLst>
        <pc:spChg chg="del">
          <ac:chgData name="Merel Ursem" userId="0469009b-a6ba-4e37-b567-e84b0cba71d6" providerId="ADAL" clId="{1C5F158C-2E25-4A78-B62B-4BD350AF8528}" dt="2023-01-31T14:15:10.175" v="3538" actId="700"/>
          <ac:spMkLst>
            <pc:docMk/>
            <pc:sldMk cId="366776010" sldId="299"/>
            <ac:spMk id="2" creationId="{85405E05-03DE-BF2C-6C65-643A59D09846}"/>
          </ac:spMkLst>
        </pc:spChg>
        <pc:spChg chg="del mod ord">
          <ac:chgData name="Merel Ursem" userId="0469009b-a6ba-4e37-b567-e84b0cba71d6" providerId="ADAL" clId="{1C5F158C-2E25-4A78-B62B-4BD350AF8528}" dt="2023-01-31T14:15:10.175" v="3538" actId="700"/>
          <ac:spMkLst>
            <pc:docMk/>
            <pc:sldMk cId="366776010" sldId="299"/>
            <ac:spMk id="3" creationId="{4FEB3B49-152C-958A-BFA1-2FD0EF8A54F0}"/>
          </ac:spMkLst>
        </pc:spChg>
        <pc:spChg chg="add mod ord">
          <ac:chgData name="Merel Ursem" userId="0469009b-a6ba-4e37-b567-e84b0cba71d6" providerId="ADAL" clId="{1C5F158C-2E25-4A78-B62B-4BD350AF8528}" dt="2023-01-31T14:16:30.550" v="3558" actId="20577"/>
          <ac:spMkLst>
            <pc:docMk/>
            <pc:sldMk cId="366776010" sldId="299"/>
            <ac:spMk id="4" creationId="{D1327CE4-B92B-E621-F649-05280893502D}"/>
          </ac:spMkLst>
        </pc:spChg>
        <pc:spChg chg="add mod ord">
          <ac:chgData name="Merel Ursem" userId="0469009b-a6ba-4e37-b567-e84b0cba71d6" providerId="ADAL" clId="{1C5F158C-2E25-4A78-B62B-4BD350AF8528}" dt="2023-01-31T14:19:20.905" v="3727" actId="20577"/>
          <ac:spMkLst>
            <pc:docMk/>
            <pc:sldMk cId="366776010" sldId="299"/>
            <ac:spMk id="5" creationId="{10B21B6E-DDD0-5A2F-BBAF-78C89E782499}"/>
          </ac:spMkLst>
        </pc:spChg>
      </pc:sldChg>
      <pc:sldChg chg="new del">
        <pc:chgData name="Merel Ursem" userId="0469009b-a6ba-4e37-b567-e84b0cba71d6" providerId="ADAL" clId="{1C5F158C-2E25-4A78-B62B-4BD350AF8528}" dt="2023-01-31T14:14:48.256" v="3534" actId="680"/>
        <pc:sldMkLst>
          <pc:docMk/>
          <pc:sldMk cId="2206431551" sldId="299"/>
        </pc:sldMkLst>
      </pc:sldChg>
      <pc:sldChg chg="addSp modSp new mod modNotesTx">
        <pc:chgData name="Merel Ursem" userId="0469009b-a6ba-4e37-b567-e84b0cba71d6" providerId="ADAL" clId="{1C5F158C-2E25-4A78-B62B-4BD350AF8528}" dt="2023-02-01T10:29:01.504" v="4756" actId="20577"/>
        <pc:sldMkLst>
          <pc:docMk/>
          <pc:sldMk cId="1977759890" sldId="300"/>
        </pc:sldMkLst>
        <pc:spChg chg="mod">
          <ac:chgData name="Merel Ursem" userId="0469009b-a6ba-4e37-b567-e84b0cba71d6" providerId="ADAL" clId="{1C5F158C-2E25-4A78-B62B-4BD350AF8528}" dt="2023-02-01T09:14:37.010" v="3755" actId="14100"/>
          <ac:spMkLst>
            <pc:docMk/>
            <pc:sldMk cId="1977759890" sldId="300"/>
            <ac:spMk id="2" creationId="{27B7B646-B427-44F2-8BDC-0AAABC557176}"/>
          </ac:spMkLst>
        </pc:spChg>
        <pc:picChg chg="add mod">
          <ac:chgData name="Merel Ursem" userId="0469009b-a6ba-4e37-b567-e84b0cba71d6" providerId="ADAL" clId="{1C5F158C-2E25-4A78-B62B-4BD350AF8528}" dt="2023-02-01T09:20:17.028" v="3847" actId="1076"/>
          <ac:picMkLst>
            <pc:docMk/>
            <pc:sldMk cId="1977759890" sldId="300"/>
            <ac:picMk id="4" creationId="{7A54F9EB-CA8B-10C5-4A09-82C025DFF3EE}"/>
          </ac:picMkLst>
        </pc:picChg>
      </pc:sldChg>
      <pc:sldChg chg="addSp delSp modSp new mod setBg modNotesTx">
        <pc:chgData name="Merel Ursem" userId="0469009b-a6ba-4e37-b567-e84b0cba71d6" providerId="ADAL" clId="{1C5F158C-2E25-4A78-B62B-4BD350AF8528}" dt="2023-02-01T10:27:01.556" v="4681"/>
        <pc:sldMkLst>
          <pc:docMk/>
          <pc:sldMk cId="1564852074" sldId="301"/>
        </pc:sldMkLst>
        <pc:spChg chg="add del mod">
          <ac:chgData name="Merel Ursem" userId="0469009b-a6ba-4e37-b567-e84b0cba71d6" providerId="ADAL" clId="{1C5F158C-2E25-4A78-B62B-4BD350AF8528}" dt="2023-02-01T09:20:00.499" v="3845" actId="1076"/>
          <ac:spMkLst>
            <pc:docMk/>
            <pc:sldMk cId="1564852074" sldId="301"/>
            <ac:spMk id="2" creationId="{D75305D0-E546-2B60-B564-4013BB51B46B}"/>
          </ac:spMkLst>
        </pc:spChg>
        <pc:spChg chg="mod">
          <ac:chgData name="Merel Ursem" userId="0469009b-a6ba-4e37-b567-e84b0cba71d6" providerId="ADAL" clId="{1C5F158C-2E25-4A78-B62B-4BD350AF8528}" dt="2023-02-01T09:21:53.634" v="3864" actId="403"/>
          <ac:spMkLst>
            <pc:docMk/>
            <pc:sldMk cId="1564852074" sldId="301"/>
            <ac:spMk id="3" creationId="{F25EF055-E85F-4C0D-B818-1D0FB26F481D}"/>
          </ac:spMkLst>
        </pc:spChg>
        <pc:picChg chg="add mod">
          <ac:chgData name="Merel Ursem" userId="0469009b-a6ba-4e37-b567-e84b0cba71d6" providerId="ADAL" clId="{1C5F158C-2E25-4A78-B62B-4BD350AF8528}" dt="2023-02-01T09:21:22.262" v="3856" actId="1076"/>
          <ac:picMkLst>
            <pc:docMk/>
            <pc:sldMk cId="1564852074" sldId="301"/>
            <ac:picMk id="5" creationId="{7652384E-4595-AE8F-7EF2-A87046A9EE7E}"/>
          </ac:picMkLst>
        </pc:picChg>
        <pc:picChg chg="add mod">
          <ac:chgData name="Merel Ursem" userId="0469009b-a6ba-4e37-b567-e84b0cba71d6" providerId="ADAL" clId="{1C5F158C-2E25-4A78-B62B-4BD350AF8528}" dt="2023-02-01T09:21:28.061" v="3859" actId="1076"/>
          <ac:picMkLst>
            <pc:docMk/>
            <pc:sldMk cId="1564852074" sldId="301"/>
            <ac:picMk id="7" creationId="{67A7E101-C10F-80C2-60D9-8C1FF9DFDDE0}"/>
          </ac:picMkLst>
        </pc:picChg>
        <pc:cxnChg chg="add del">
          <ac:chgData name="Merel Ursem" userId="0469009b-a6ba-4e37-b567-e84b0cba71d6" providerId="ADAL" clId="{1C5F158C-2E25-4A78-B62B-4BD350AF8528}" dt="2023-02-01T09:18:24.062" v="3810" actId="26606"/>
          <ac:cxnSpMkLst>
            <pc:docMk/>
            <pc:sldMk cId="1564852074" sldId="301"/>
            <ac:cxnSpMk id="10" creationId="{A7F400EE-A8A5-48AF-B4D6-291B52C6F0B0}"/>
          </ac:cxnSpMkLst>
        </pc:cxnChg>
      </pc:sldChg>
      <pc:sldChg chg="addSp modSp new mod modNotesTx">
        <pc:chgData name="Merel Ursem" userId="0469009b-a6ba-4e37-b567-e84b0cba71d6" providerId="ADAL" clId="{1C5F158C-2E25-4A78-B62B-4BD350AF8528}" dt="2023-02-01T10:35:12.393" v="4784" actId="20577"/>
        <pc:sldMkLst>
          <pc:docMk/>
          <pc:sldMk cId="3953890318" sldId="302"/>
        </pc:sldMkLst>
        <pc:spChg chg="mod">
          <ac:chgData name="Merel Ursem" userId="0469009b-a6ba-4e37-b567-e84b0cba71d6" providerId="ADAL" clId="{1C5F158C-2E25-4A78-B62B-4BD350AF8528}" dt="2023-02-01T09:22:45.440" v="3893" actId="1076"/>
          <ac:spMkLst>
            <pc:docMk/>
            <pc:sldMk cId="3953890318" sldId="302"/>
            <ac:spMk id="2" creationId="{606C7505-7C05-8999-9182-58AB6120D05C}"/>
          </ac:spMkLst>
        </pc:spChg>
        <pc:spChg chg="mod">
          <ac:chgData name="Merel Ursem" userId="0469009b-a6ba-4e37-b567-e84b0cba71d6" providerId="ADAL" clId="{1C5F158C-2E25-4A78-B62B-4BD350AF8528}" dt="2023-02-01T10:35:12.393" v="4784" actId="20577"/>
          <ac:spMkLst>
            <pc:docMk/>
            <pc:sldMk cId="3953890318" sldId="302"/>
            <ac:spMk id="3" creationId="{146FE9F0-21F2-E359-BA86-5CE23BAFFB33}"/>
          </ac:spMkLst>
        </pc:spChg>
        <pc:picChg chg="add mod">
          <ac:chgData name="Merel Ursem" userId="0469009b-a6ba-4e37-b567-e84b0cba71d6" providerId="ADAL" clId="{1C5F158C-2E25-4A78-B62B-4BD350AF8528}" dt="2023-02-01T09:22:52.985" v="3896" actId="1076"/>
          <ac:picMkLst>
            <pc:docMk/>
            <pc:sldMk cId="3953890318" sldId="302"/>
            <ac:picMk id="5" creationId="{3123E3D7-0056-8321-5604-9CA23035AFE6}"/>
          </ac:picMkLst>
        </pc:picChg>
      </pc:sldChg>
      <pc:sldChg chg="addSp modSp new mod">
        <pc:chgData name="Merel Ursem" userId="0469009b-a6ba-4e37-b567-e84b0cba71d6" providerId="ADAL" clId="{1C5F158C-2E25-4A78-B62B-4BD350AF8528}" dt="2023-02-01T10:30:10.479" v="4783" actId="20577"/>
        <pc:sldMkLst>
          <pc:docMk/>
          <pc:sldMk cId="2377941093" sldId="303"/>
        </pc:sldMkLst>
        <pc:spChg chg="mod">
          <ac:chgData name="Merel Ursem" userId="0469009b-a6ba-4e37-b567-e84b0cba71d6" providerId="ADAL" clId="{1C5F158C-2E25-4A78-B62B-4BD350AF8528}" dt="2023-02-01T09:40:13.124" v="4281" actId="20577"/>
          <ac:spMkLst>
            <pc:docMk/>
            <pc:sldMk cId="2377941093" sldId="303"/>
            <ac:spMk id="2" creationId="{99F5B9A2-FF69-BCEE-92F4-316E14780560}"/>
          </ac:spMkLst>
        </pc:spChg>
        <pc:spChg chg="mod">
          <ac:chgData name="Merel Ursem" userId="0469009b-a6ba-4e37-b567-e84b0cba71d6" providerId="ADAL" clId="{1C5F158C-2E25-4A78-B62B-4BD350AF8528}" dt="2023-02-01T10:30:10.479" v="4783" actId="20577"/>
          <ac:spMkLst>
            <pc:docMk/>
            <pc:sldMk cId="2377941093" sldId="303"/>
            <ac:spMk id="3" creationId="{F025A38E-C339-A5A7-954A-C2B5F714688C}"/>
          </ac:spMkLst>
        </pc:spChg>
        <pc:spChg chg="add mod">
          <ac:chgData name="Merel Ursem" userId="0469009b-a6ba-4e37-b567-e84b0cba71d6" providerId="ADAL" clId="{1C5F158C-2E25-4A78-B62B-4BD350AF8528}" dt="2023-02-01T10:26:18.243" v="4680" actId="14100"/>
          <ac:spMkLst>
            <pc:docMk/>
            <pc:sldMk cId="2377941093" sldId="303"/>
            <ac:spMk id="8" creationId="{DB0798A6-BA3D-C8D6-2141-9BF527158B78}"/>
          </ac:spMkLst>
        </pc:spChg>
        <pc:picChg chg="add mod">
          <ac:chgData name="Merel Ursem" userId="0469009b-a6ba-4e37-b567-e84b0cba71d6" providerId="ADAL" clId="{1C5F158C-2E25-4A78-B62B-4BD350AF8528}" dt="2023-02-01T10:26:03.914" v="4677" actId="1076"/>
          <ac:picMkLst>
            <pc:docMk/>
            <pc:sldMk cId="2377941093" sldId="303"/>
            <ac:picMk id="5" creationId="{8AACC658-1ABF-6597-0D0F-E807B06151B8}"/>
          </ac:picMkLst>
        </pc:picChg>
        <pc:picChg chg="add mod">
          <ac:chgData name="Merel Ursem" userId="0469009b-a6ba-4e37-b567-e84b0cba71d6" providerId="ADAL" clId="{1C5F158C-2E25-4A78-B62B-4BD350AF8528}" dt="2023-02-01T10:26:10.011" v="4679" actId="14100"/>
          <ac:picMkLst>
            <pc:docMk/>
            <pc:sldMk cId="2377941093" sldId="303"/>
            <ac:picMk id="7" creationId="{44AA172E-2AB8-8E7A-B2C2-9E2D7F8CFFA9}"/>
          </ac:picMkLst>
        </pc:picChg>
      </pc:sldChg>
      <pc:sldChg chg="addSp delSp modSp new mod modNotesTx">
        <pc:chgData name="Merel Ursem" userId="0469009b-a6ba-4e37-b567-e84b0cba71d6" providerId="ADAL" clId="{1C5F158C-2E25-4A78-B62B-4BD350AF8528}" dt="2023-02-01T13:47:03.616" v="5848" actId="20577"/>
        <pc:sldMkLst>
          <pc:docMk/>
          <pc:sldMk cId="3756671774" sldId="304"/>
        </pc:sldMkLst>
        <pc:spChg chg="mod">
          <ac:chgData name="Merel Ursem" userId="0469009b-a6ba-4e37-b567-e84b0cba71d6" providerId="ADAL" clId="{1C5F158C-2E25-4A78-B62B-4BD350AF8528}" dt="2023-02-01T13:43:59.831" v="4969" actId="20577"/>
          <ac:spMkLst>
            <pc:docMk/>
            <pc:sldMk cId="3756671774" sldId="304"/>
            <ac:spMk id="2" creationId="{7F791030-B536-86D0-3BF2-1E9F875CCF26}"/>
          </ac:spMkLst>
        </pc:spChg>
        <pc:grpChg chg="add mod">
          <ac:chgData name="Merel Ursem" userId="0469009b-a6ba-4e37-b567-e84b0cba71d6" providerId="ADAL" clId="{1C5F158C-2E25-4A78-B62B-4BD350AF8528}" dt="2023-02-01T13:43:13.514" v="4878" actId="14100"/>
          <ac:grpSpMkLst>
            <pc:docMk/>
            <pc:sldMk cId="3756671774" sldId="304"/>
            <ac:grpSpMk id="12" creationId="{181CF6E3-9A7E-4230-1515-C12FA99B0E11}"/>
          </ac:grpSpMkLst>
        </pc:grpChg>
        <pc:picChg chg="add del mod">
          <ac:chgData name="Merel Ursem" userId="0469009b-a6ba-4e37-b567-e84b0cba71d6" providerId="ADAL" clId="{1C5F158C-2E25-4A78-B62B-4BD350AF8528}" dt="2023-02-01T13:38:32.115" v="4799" actId="478"/>
          <ac:picMkLst>
            <pc:docMk/>
            <pc:sldMk cId="3756671774" sldId="304"/>
            <ac:picMk id="4" creationId="{EC07A517-BDA1-564B-473B-EF86C08FF0C3}"/>
          </ac:picMkLst>
        </pc:picChg>
        <pc:picChg chg="add mod modCrop">
          <ac:chgData name="Merel Ursem" userId="0469009b-a6ba-4e37-b567-e84b0cba71d6" providerId="ADAL" clId="{1C5F158C-2E25-4A78-B62B-4BD350AF8528}" dt="2023-02-01T13:42:04.166" v="4837" actId="164"/>
          <ac:picMkLst>
            <pc:docMk/>
            <pc:sldMk cId="3756671774" sldId="304"/>
            <ac:picMk id="6" creationId="{93695A3D-91D6-7663-9568-5C1B58BA3E3A}"/>
          </ac:picMkLst>
        </pc:picChg>
        <pc:picChg chg="add mod">
          <ac:chgData name="Merel Ursem" userId="0469009b-a6ba-4e37-b567-e84b0cba71d6" providerId="ADAL" clId="{1C5F158C-2E25-4A78-B62B-4BD350AF8528}" dt="2023-02-01T13:43:17.688" v="4880" actId="1076"/>
          <ac:picMkLst>
            <pc:docMk/>
            <pc:sldMk cId="3756671774" sldId="304"/>
            <ac:picMk id="7" creationId="{45E4F88D-68EE-7A8F-43A3-D9F8FFB71663}"/>
          </ac:picMkLst>
        </pc:picChg>
        <pc:picChg chg="add mod">
          <ac:chgData name="Merel Ursem" userId="0469009b-a6ba-4e37-b567-e84b0cba71d6" providerId="ADAL" clId="{1C5F158C-2E25-4A78-B62B-4BD350AF8528}" dt="2023-02-01T13:42:04.166" v="4837" actId="164"/>
          <ac:picMkLst>
            <pc:docMk/>
            <pc:sldMk cId="3756671774" sldId="304"/>
            <ac:picMk id="9" creationId="{076F4505-E306-65C0-88CF-50B76B9B5636}"/>
          </ac:picMkLst>
        </pc:picChg>
        <pc:picChg chg="add mod">
          <ac:chgData name="Merel Ursem" userId="0469009b-a6ba-4e37-b567-e84b0cba71d6" providerId="ADAL" clId="{1C5F158C-2E25-4A78-B62B-4BD350AF8528}" dt="2023-02-01T13:42:04.166" v="4837" actId="164"/>
          <ac:picMkLst>
            <pc:docMk/>
            <pc:sldMk cId="3756671774" sldId="304"/>
            <ac:picMk id="11" creationId="{89D356EA-F989-00FB-6B00-A72DF6E63301}"/>
          </ac:picMkLst>
        </pc:picChg>
      </pc:sldChg>
      <pc:sldMasterChg chg="delSldLayout">
        <pc:chgData name="Merel Ursem" userId="0469009b-a6ba-4e37-b567-e84b0cba71d6" providerId="ADAL" clId="{1C5F158C-2E25-4A78-B62B-4BD350AF8528}" dt="2023-01-31T11:19:56.393" v="1753" actId="47"/>
        <pc:sldMasterMkLst>
          <pc:docMk/>
          <pc:sldMasterMk cId="0" sldId="2147483648"/>
        </pc:sldMasterMkLst>
        <pc:sldLayoutChg chg="del">
          <pc:chgData name="Merel Ursem" userId="0469009b-a6ba-4e37-b567-e84b0cba71d6" providerId="ADAL" clId="{1C5F158C-2E25-4A78-B62B-4BD350AF8528}" dt="2023-01-31T11:19:56.393" v="1753" actId="47"/>
          <pc:sldLayoutMkLst>
            <pc:docMk/>
            <pc:sldMasterMk cId="0" sldId="2147483648"/>
            <pc:sldLayoutMk cId="2304706783" sldId="2147483680"/>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bwMode="auto">
        <a:xfrm>
          <a:off x="0" y="0"/>
          <a:ext cx="0" cy="0"/>
          <a:chOff x="0" y="0"/>
          <a:chExt cx="0" cy="0"/>
        </a:xfrm>
      </p:grpSpPr>
      <p:sp>
        <p:nvSpPr>
          <p:cNvPr id="370" name="Shape 370"/>
          <p:cNvSpPr>
            <a:spLocks noGrp="1" noRot="1" noChangeAspect="1"/>
          </p:cNvSpPr>
          <p:nvPr>
            <p:ph type="sldImg"/>
          </p:nvPr>
        </p:nvSpPr>
        <p:spPr bwMode="auto">
          <a:xfrm>
            <a:off x="1143000" y="685800"/>
            <a:ext cx="4572000" cy="3429000"/>
          </a:xfrm>
          <a:prstGeom prst="rect">
            <a:avLst/>
          </a:prstGeom>
        </p:spPr>
        <p:txBody>
          <a:bodyPr/>
          <a:lstStyle/>
          <a:p>
            <a:pPr>
              <a:defRPr/>
            </a:pPr>
            <a:endParaRPr/>
          </a:p>
        </p:txBody>
      </p:sp>
      <p:sp>
        <p:nvSpPr>
          <p:cNvPr id="371" name="Shape 371"/>
          <p:cNvSpPr>
            <a:spLocks noGrp="1"/>
          </p:cNvSpPr>
          <p:nvPr>
            <p:ph type="body" sz="quarter" idx="1"/>
          </p:nvPr>
        </p:nvSpPr>
        <p:spPr bwMode="auto">
          <a:xfrm>
            <a:off x="914400" y="4343400"/>
            <a:ext cx="5029200" cy="4114800"/>
          </a:xfrm>
          <a:prstGeom prst="rect">
            <a:avLst/>
          </a:prstGeom>
        </p:spPr>
        <p:txBody>
          <a:bodyPr/>
          <a:lstStyle/>
          <a:p>
            <a:pPr>
              <a:defRPr/>
            </a:pPr>
            <a:endParaRPr/>
          </a:p>
        </p:txBody>
      </p:sp>
    </p:spTree>
  </p:cSld>
  <p:clrMap bg1="lt1" tx1="dk1" bg2="lt2" tx2="dk2" accent1="accent1" accent2="accent2" accent3="accent3" accent4="accent4" accent5="accent5" accent6="accent6" hlink="hlink" folHlink="folHlink"/>
  <p:notesStyle>
    <a:lvl1pPr defTabSz="457200">
      <a:defRPr sz="2200">
        <a:latin typeface="Lucida Grande"/>
        <a:ea typeface="Lucida Grande"/>
        <a:cs typeface="Lucida Grande"/>
      </a:defRPr>
    </a:lvl1pPr>
    <a:lvl2pPr defTabSz="457200">
      <a:defRPr sz="2200">
        <a:latin typeface="Lucida Grande"/>
        <a:ea typeface="Lucida Grande"/>
        <a:cs typeface="Lucida Grande"/>
      </a:defRPr>
    </a:lvl2pPr>
    <a:lvl3pPr defTabSz="457200">
      <a:defRPr sz="2200">
        <a:latin typeface="Lucida Grande"/>
        <a:ea typeface="Lucida Grande"/>
        <a:cs typeface="Lucida Grande"/>
      </a:defRPr>
    </a:lvl3pPr>
    <a:lvl4pPr defTabSz="457200">
      <a:defRPr sz="2200">
        <a:latin typeface="Lucida Grande"/>
        <a:ea typeface="Lucida Grande"/>
        <a:cs typeface="Lucida Grande"/>
      </a:defRPr>
    </a:lvl4pPr>
    <a:lvl5pPr defTabSz="457200">
      <a:defRPr sz="2200">
        <a:latin typeface="Lucida Grande"/>
        <a:ea typeface="Lucida Grande"/>
        <a:cs typeface="Lucida Grande"/>
      </a:defRPr>
    </a:lvl5pPr>
    <a:lvl6pPr defTabSz="457200">
      <a:defRPr sz="2200">
        <a:latin typeface="Lucida Grande"/>
        <a:ea typeface="Lucida Grande"/>
        <a:cs typeface="Lucida Grande"/>
      </a:defRPr>
    </a:lvl6pPr>
    <a:lvl7pPr defTabSz="457200">
      <a:defRPr sz="2200">
        <a:latin typeface="Lucida Grande"/>
        <a:ea typeface="Lucida Grande"/>
        <a:cs typeface="Lucida Grande"/>
      </a:defRPr>
    </a:lvl7pPr>
    <a:lvl8pPr defTabSz="457200">
      <a:defRPr sz="2200">
        <a:latin typeface="Lucida Grande"/>
        <a:ea typeface="Lucida Grande"/>
        <a:cs typeface="Lucida Grande"/>
      </a:defRPr>
    </a:lvl8pPr>
    <a:lvl9pPr defTabSz="457200">
      <a:defRPr sz="2200">
        <a:latin typeface="Lucida Grande"/>
        <a:ea typeface="Lucida Grande"/>
        <a:cs typeface="Lucida Grand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Tijdelijke aanduiding voor dia-afbeelding 1"/>
          <p:cNvSpPr>
            <a:spLocks noGrp="1" noRot="1" noChangeAspect="1"/>
          </p:cNvSpPr>
          <p:nvPr>
            <p:ph type="sldImg"/>
          </p:nvPr>
        </p:nvSpPr>
        <p:spPr bwMode="auto">
          <a:xfrm>
            <a:off x="381000" y="685800"/>
            <a:ext cx="6096000" cy="3429000"/>
          </a:xfrm>
        </p:spPr>
      </p:sp>
      <p:sp>
        <p:nvSpPr>
          <p:cNvPr id="3" name="Tijdelijke aanduiding voor notities 2"/>
          <p:cNvSpPr>
            <a:spLocks noGrp="1"/>
          </p:cNvSpPr>
          <p:nvPr>
            <p:ph type="body" idx="1"/>
          </p:nvPr>
        </p:nvSpPr>
        <p:spPr bwMode="auto"/>
        <p:txBody>
          <a:bodyPr/>
          <a:lstStyle/>
          <a:p>
            <a:pPr>
              <a:defRPr/>
            </a:pPr>
            <a:r>
              <a:rPr lang="nl-NL" dirty="0"/>
              <a:t>Lokale partners: GGD Zaanstreek &amp; Waterland – Gemeente Zaanstad – Globe scholen: St Michael College, Blaise Pascal College</a:t>
            </a: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0963" y="739775"/>
            <a:ext cx="6569075" cy="3695700"/>
          </a:xfrm>
        </p:spPr>
      </p:sp>
      <p:sp>
        <p:nvSpPr>
          <p:cNvPr id="3" name="Notes Placeholder 2"/>
          <p:cNvSpPr>
            <a:spLocks noGrp="1"/>
          </p:cNvSpPr>
          <p:nvPr>
            <p:ph type="body" idx="1"/>
          </p:nvPr>
        </p:nvSpPr>
        <p:spPr/>
        <p:txBody>
          <a:bodyPr/>
          <a:lstStyle/>
          <a:p>
            <a:endParaRPr lang="nl-NL"/>
          </a:p>
        </p:txBody>
      </p:sp>
      <p:sp>
        <p:nvSpPr>
          <p:cNvPr id="4" name="Slide Number Placeholder 3"/>
          <p:cNvSpPr>
            <a:spLocks noGrp="1"/>
          </p:cNvSpPr>
          <p:nvPr>
            <p:ph type="sldNum" sz="quarter" idx="10"/>
          </p:nvPr>
        </p:nvSpPr>
        <p:spPr/>
        <p:txBody>
          <a:bodyPr/>
          <a:lstStyle/>
          <a:p>
            <a:pPr marL="0" marR="0" lvl="0" indent="0" algn="ctr" defTabSz="821531" eaLnBrk="1" fontAlgn="auto" latinLnBrk="0" hangingPunct="1">
              <a:lnSpc>
                <a:spcPct val="100000"/>
              </a:lnSpc>
              <a:spcBef>
                <a:spcPts val="0"/>
              </a:spcBef>
              <a:spcAft>
                <a:spcPts val="0"/>
              </a:spcAft>
              <a:buClrTx/>
              <a:buSzTx/>
              <a:buFontTx/>
              <a:buNone/>
              <a:tabLst/>
              <a:defRPr/>
            </a:pPr>
            <a:fld id="{DA7BF33A-D4FA-41D7-A5E1-89AE031EA90E}" type="slidenum">
              <a:rPr kumimoji="0" lang="nl-NL" sz="3000" b="0" i="0" u="none" strike="noStrike" kern="0" cap="none" spc="0" normalizeH="0" baseline="0" noProof="0" smtClean="0">
                <a:ln>
                  <a:noFill/>
                </a:ln>
                <a:solidFill>
                  <a:srgbClr val="000000"/>
                </a:solidFill>
                <a:effectLst/>
                <a:uLnTx/>
                <a:uFillTx/>
                <a:latin typeface="Waax Medium"/>
              </a:rPr>
              <a:pPr marL="0" marR="0" lvl="0" indent="0" algn="ctr" defTabSz="821531" eaLnBrk="1" fontAlgn="auto" latinLnBrk="0" hangingPunct="1">
                <a:lnSpc>
                  <a:spcPct val="100000"/>
                </a:lnSpc>
                <a:spcBef>
                  <a:spcPts val="0"/>
                </a:spcBef>
                <a:spcAft>
                  <a:spcPts val="0"/>
                </a:spcAft>
                <a:buClrTx/>
                <a:buSzTx/>
                <a:buFontTx/>
                <a:buNone/>
                <a:tabLst/>
                <a:defRPr/>
              </a:pPr>
              <a:t>14</a:t>
            </a:fld>
            <a:endParaRPr kumimoji="0" lang="nl-NL" sz="3000" b="0" i="0" u="none" strike="noStrike" kern="0" cap="none" spc="0" normalizeH="0" baseline="0" noProof="0">
              <a:ln>
                <a:noFill/>
              </a:ln>
              <a:solidFill>
                <a:srgbClr val="000000"/>
              </a:solidFill>
              <a:effectLst/>
              <a:uLnTx/>
              <a:uFillTx/>
              <a:latin typeface="Waax Medium"/>
            </a:endParaRPr>
          </a:p>
        </p:txBody>
      </p:sp>
    </p:spTree>
    <p:extLst>
      <p:ext uri="{BB962C8B-B14F-4D97-AF65-F5344CB8AC3E}">
        <p14:creationId xmlns:p14="http://schemas.microsoft.com/office/powerpoint/2010/main" val="17183940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8" name="Google Shape;238;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b="1" dirty="0"/>
              <a:t>Wat </a:t>
            </a:r>
            <a:r>
              <a:rPr lang="en-GB" b="1" dirty="0" err="1"/>
              <a:t>betekent</a:t>
            </a:r>
            <a:r>
              <a:rPr lang="en-GB" b="1" dirty="0"/>
              <a:t> GLIMI? </a:t>
            </a:r>
            <a:r>
              <a:rPr lang="en-GB" dirty="0"/>
              <a:t>GLIMI </a:t>
            </a:r>
            <a:r>
              <a:rPr lang="en-GB" dirty="0" err="1"/>
              <a:t>staat</a:t>
            </a:r>
            <a:r>
              <a:rPr lang="en-GB" dirty="0"/>
              <a:t> </a:t>
            </a:r>
            <a:r>
              <a:rPr lang="en-GB" dirty="0" err="1"/>
              <a:t>voor</a:t>
            </a:r>
            <a:r>
              <a:rPr lang="en-GB" dirty="0"/>
              <a:t> </a:t>
            </a:r>
            <a:r>
              <a:rPr lang="en-GB" i="1" dirty="0" err="1"/>
              <a:t>Geluidslandschap</a:t>
            </a:r>
            <a:r>
              <a:rPr lang="en-GB" i="1" dirty="0"/>
              <a:t> Instant </a:t>
            </a:r>
            <a:r>
              <a:rPr lang="en-GB" i="1" dirty="0" err="1"/>
              <a:t>Monotoring</a:t>
            </a:r>
            <a:r>
              <a:rPr lang="en-GB" i="1" dirty="0"/>
              <a:t> Infrastructure. </a:t>
            </a:r>
            <a:r>
              <a:rPr lang="en-GB" b="1" dirty="0" err="1"/>
              <a:t>Dat</a:t>
            </a:r>
            <a:r>
              <a:rPr lang="en-GB" b="1" dirty="0"/>
              <a:t> </a:t>
            </a:r>
            <a:r>
              <a:rPr lang="en-GB" b="1" dirty="0" err="1"/>
              <a:t>betekent</a:t>
            </a:r>
            <a:r>
              <a:rPr lang="en-GB" b="1" dirty="0"/>
              <a:t> </a:t>
            </a:r>
            <a:r>
              <a:rPr lang="en-GB" b="1" dirty="0" err="1"/>
              <a:t>dat</a:t>
            </a:r>
            <a:r>
              <a:rPr lang="en-GB" b="1" dirty="0"/>
              <a:t> </a:t>
            </a:r>
            <a:r>
              <a:rPr lang="en-GB" i="0" dirty="0"/>
              <a:t>GLIMI </a:t>
            </a:r>
            <a:r>
              <a:rPr lang="en-GB" dirty="0" err="1"/>
              <a:t>zich</a:t>
            </a:r>
            <a:r>
              <a:rPr lang="en-GB" dirty="0"/>
              <a:t> </a:t>
            </a:r>
            <a:r>
              <a:rPr lang="en-GB" i="0" dirty="0" err="1"/>
              <a:t>richt</a:t>
            </a:r>
            <a:r>
              <a:rPr lang="en-GB" i="0" dirty="0"/>
              <a:t> op </a:t>
            </a:r>
            <a:r>
              <a:rPr lang="en-GB" i="0" dirty="0" err="1"/>
              <a:t>innovatieve</a:t>
            </a:r>
            <a:r>
              <a:rPr lang="en-GB" i="0" dirty="0"/>
              <a:t> </a:t>
            </a:r>
            <a:r>
              <a:rPr lang="en-GB" i="0" dirty="0" err="1"/>
              <a:t>manieren</a:t>
            </a:r>
            <a:r>
              <a:rPr lang="en-GB" i="0" dirty="0"/>
              <a:t> om </a:t>
            </a:r>
            <a:r>
              <a:rPr lang="en-GB" i="0" dirty="0" err="1"/>
              <a:t>geluidslandschappen</a:t>
            </a:r>
            <a:r>
              <a:rPr lang="en-GB" i="0" dirty="0"/>
              <a:t> </a:t>
            </a:r>
            <a:r>
              <a:rPr lang="en-GB" i="0" dirty="0" err="1"/>
              <a:t>te</a:t>
            </a:r>
            <a:r>
              <a:rPr lang="en-GB" i="0" dirty="0"/>
              <a:t> </a:t>
            </a:r>
            <a:r>
              <a:rPr lang="en-GB" i="0" dirty="0" err="1"/>
              <a:t>monitoren</a:t>
            </a:r>
            <a:r>
              <a:rPr lang="en-GB" i="0" dirty="0"/>
              <a:t> </a:t>
            </a:r>
            <a:r>
              <a:rPr lang="en-GB" i="0" dirty="0" err="1"/>
              <a:t>en</a:t>
            </a:r>
            <a:r>
              <a:rPr lang="en-GB" i="0" dirty="0"/>
              <a:t> </a:t>
            </a:r>
            <a:r>
              <a:rPr lang="en-GB" i="0" dirty="0" err="1"/>
              <a:t>inzichtelijk</a:t>
            </a:r>
            <a:r>
              <a:rPr lang="en-GB" i="0" dirty="0"/>
              <a:t> </a:t>
            </a:r>
            <a:r>
              <a:rPr lang="en-GB" i="0" dirty="0" err="1"/>
              <a:t>te</a:t>
            </a:r>
            <a:r>
              <a:rPr lang="en-GB" i="0" dirty="0"/>
              <a:t> </a:t>
            </a:r>
            <a:r>
              <a:rPr lang="en-GB" i="0" dirty="0" err="1"/>
              <a:t>maken</a:t>
            </a:r>
            <a:r>
              <a:rPr lang="en-GB" i="0" dirty="0"/>
              <a:t>. </a:t>
            </a:r>
          </a:p>
          <a:p>
            <a:pPr marL="0" lvl="0" indent="0" algn="l" rtl="0">
              <a:spcBef>
                <a:spcPts val="0"/>
              </a:spcBef>
              <a:spcAft>
                <a:spcPts val="0"/>
              </a:spcAft>
              <a:buNone/>
            </a:pPr>
            <a:endParaRPr lang="en-GB" i="0" dirty="0"/>
          </a:p>
          <a:p>
            <a:pPr marL="0" lvl="0" indent="0" algn="l" rtl="0">
              <a:spcBef>
                <a:spcPts val="0"/>
              </a:spcBef>
              <a:spcAft>
                <a:spcPts val="0"/>
              </a:spcAft>
              <a:buNone/>
            </a:pPr>
            <a:r>
              <a:rPr lang="en-GB" i="0" dirty="0"/>
              <a:t>GLIMI is </a:t>
            </a:r>
            <a:r>
              <a:rPr lang="en-GB" i="0" dirty="0" err="1"/>
              <a:t>een</a:t>
            </a:r>
            <a:r>
              <a:rPr lang="en-GB" i="0" dirty="0"/>
              <a:t> </a:t>
            </a:r>
            <a:r>
              <a:rPr lang="en-GB" i="0" dirty="0" err="1"/>
              <a:t>samenwerkingsproject</a:t>
            </a:r>
            <a:r>
              <a:rPr lang="en-GB" i="0" dirty="0"/>
              <a:t> </a:t>
            </a:r>
            <a:r>
              <a:rPr lang="en-GB" i="0" dirty="0" err="1"/>
              <a:t>tussen</a:t>
            </a:r>
            <a:r>
              <a:rPr lang="en-GB" i="0" dirty="0"/>
              <a:t> Munisense </a:t>
            </a:r>
            <a:r>
              <a:rPr lang="en-GB" i="0" dirty="0" err="1"/>
              <a:t>en</a:t>
            </a:r>
            <a:r>
              <a:rPr lang="en-GB" i="0" dirty="0"/>
              <a:t> SoundAppraisal. </a:t>
            </a:r>
          </a:p>
          <a:p>
            <a:pPr marL="342900" lvl="0" indent="-342900" algn="l" rtl="0">
              <a:spcBef>
                <a:spcPts val="0"/>
              </a:spcBef>
              <a:spcAft>
                <a:spcPts val="0"/>
              </a:spcAft>
              <a:buFontTx/>
              <a:buChar char="-"/>
            </a:pPr>
            <a:r>
              <a:rPr lang="en-GB" i="0" dirty="0"/>
              <a:t>Munisense </a:t>
            </a:r>
            <a:r>
              <a:rPr lang="en-GB" i="0" dirty="0" err="1"/>
              <a:t>werkt</a:t>
            </a:r>
            <a:r>
              <a:rPr lang="en-GB" i="0" dirty="0"/>
              <a:t> </a:t>
            </a:r>
            <a:r>
              <a:rPr lang="en-GB" i="0" dirty="0" err="1"/>
              <a:t>samen</a:t>
            </a:r>
            <a:r>
              <a:rPr lang="en-GB" i="0" dirty="0"/>
              <a:t> met </a:t>
            </a:r>
            <a:r>
              <a:rPr lang="en-GB" i="0" dirty="0" err="1"/>
              <a:t>overheden</a:t>
            </a:r>
            <a:r>
              <a:rPr lang="en-GB" i="0" dirty="0"/>
              <a:t>, </a:t>
            </a:r>
            <a:r>
              <a:rPr lang="en-GB" i="0" dirty="0" err="1"/>
              <a:t>omgevingsdiensten</a:t>
            </a:r>
            <a:r>
              <a:rPr lang="en-GB" i="0" dirty="0"/>
              <a:t> </a:t>
            </a:r>
            <a:r>
              <a:rPr lang="en-GB" i="0" dirty="0" err="1"/>
              <a:t>en</a:t>
            </a:r>
            <a:r>
              <a:rPr lang="en-GB" i="0" dirty="0"/>
              <a:t> </a:t>
            </a:r>
            <a:r>
              <a:rPr lang="en-GB" i="0" dirty="0" err="1"/>
              <a:t>adviseurs</a:t>
            </a:r>
            <a:r>
              <a:rPr lang="en-GB" i="0" dirty="0"/>
              <a:t> om de </a:t>
            </a:r>
            <a:r>
              <a:rPr lang="en-GB" i="0" dirty="0" err="1"/>
              <a:t>leefomgeving</a:t>
            </a:r>
            <a:r>
              <a:rPr lang="en-GB" i="0" dirty="0"/>
              <a:t> real-time </a:t>
            </a:r>
            <a:r>
              <a:rPr lang="en-GB" i="0" dirty="0" err="1"/>
              <a:t>inzichtelijk</a:t>
            </a:r>
            <a:r>
              <a:rPr lang="en-GB" i="0" dirty="0"/>
              <a:t> </a:t>
            </a:r>
            <a:r>
              <a:rPr lang="en-GB" i="0" dirty="0" err="1"/>
              <a:t>te</a:t>
            </a:r>
            <a:r>
              <a:rPr lang="en-GB" i="0" dirty="0"/>
              <a:t> </a:t>
            </a:r>
            <a:r>
              <a:rPr lang="en-GB" i="0" dirty="0" err="1"/>
              <a:t>maken</a:t>
            </a:r>
            <a:r>
              <a:rPr lang="en-GB" i="0" dirty="0"/>
              <a:t> op het </a:t>
            </a:r>
            <a:r>
              <a:rPr lang="en-GB" i="0" dirty="0" err="1"/>
              <a:t>gebied</a:t>
            </a:r>
            <a:r>
              <a:rPr lang="en-GB" i="0" dirty="0"/>
              <a:t> van </a:t>
            </a:r>
            <a:r>
              <a:rPr lang="en-GB" i="0" dirty="0" err="1"/>
              <a:t>omgevingskwaliteit</a:t>
            </a:r>
            <a:endParaRPr lang="en-GB" i="0" dirty="0"/>
          </a:p>
          <a:p>
            <a:pPr marL="342900" lvl="0" indent="-342900" algn="l" rtl="0">
              <a:spcBef>
                <a:spcPts val="0"/>
              </a:spcBef>
              <a:spcAft>
                <a:spcPts val="0"/>
              </a:spcAft>
              <a:buFontTx/>
              <a:buChar char="-"/>
            </a:pPr>
            <a:r>
              <a:rPr lang="en-GB" i="0" dirty="0"/>
              <a:t>SoundAppraisal </a:t>
            </a:r>
            <a:r>
              <a:rPr lang="en-GB" i="0" dirty="0" err="1"/>
              <a:t>ontwikkelt</a:t>
            </a:r>
            <a:r>
              <a:rPr lang="en-GB" i="0" dirty="0"/>
              <a:t> al </a:t>
            </a:r>
            <a:r>
              <a:rPr lang="en-GB" i="0" dirty="0" err="1"/>
              <a:t>jaren</a:t>
            </a:r>
            <a:r>
              <a:rPr lang="en-GB" i="0" dirty="0"/>
              <a:t> software die </a:t>
            </a:r>
            <a:r>
              <a:rPr lang="en-GB" i="0" dirty="0" err="1"/>
              <a:t>geluidssignalen</a:t>
            </a:r>
            <a:r>
              <a:rPr lang="en-GB" i="0" dirty="0"/>
              <a:t> </a:t>
            </a:r>
            <a:r>
              <a:rPr lang="en-GB" i="0" dirty="0" err="1"/>
              <a:t>kan</a:t>
            </a:r>
            <a:r>
              <a:rPr lang="en-GB" i="0" dirty="0"/>
              <a:t> </a:t>
            </a:r>
            <a:r>
              <a:rPr lang="en-GB" i="0" dirty="0" err="1"/>
              <a:t>analyseren</a:t>
            </a:r>
            <a:r>
              <a:rPr lang="en-GB" i="0" dirty="0"/>
              <a:t>, </a:t>
            </a:r>
            <a:r>
              <a:rPr lang="en-GB" i="0" dirty="0" err="1"/>
              <a:t>interpreteren</a:t>
            </a:r>
            <a:r>
              <a:rPr lang="en-GB" i="0" dirty="0"/>
              <a:t> </a:t>
            </a:r>
            <a:r>
              <a:rPr lang="en-GB" i="0" dirty="0" err="1"/>
              <a:t>en</a:t>
            </a:r>
            <a:r>
              <a:rPr lang="en-GB" i="0" dirty="0"/>
              <a:t> </a:t>
            </a:r>
            <a:r>
              <a:rPr lang="en-GB" i="0" dirty="0" err="1"/>
              <a:t>visualiseren</a:t>
            </a:r>
            <a:r>
              <a:rPr lang="en-GB" i="0" dirty="0"/>
              <a:t>. </a:t>
            </a:r>
            <a:r>
              <a:rPr lang="en-GB" i="0" dirty="0" err="1"/>
              <a:t>Dit</a:t>
            </a:r>
            <a:r>
              <a:rPr lang="en-GB" i="0" dirty="0"/>
              <a:t> </a:t>
            </a:r>
            <a:r>
              <a:rPr lang="en-GB" i="0" dirty="0" err="1"/>
              <a:t>doen</a:t>
            </a:r>
            <a:r>
              <a:rPr lang="en-GB" i="0" dirty="0"/>
              <a:t> we </a:t>
            </a:r>
            <a:r>
              <a:rPr lang="en-GB" i="0" dirty="0" err="1"/>
              <a:t>vanuit</a:t>
            </a:r>
            <a:r>
              <a:rPr lang="en-GB" i="0" dirty="0"/>
              <a:t> de soundscape </a:t>
            </a:r>
            <a:r>
              <a:rPr lang="en-GB" i="0" dirty="0" err="1"/>
              <a:t>benadering</a:t>
            </a:r>
            <a:r>
              <a:rPr lang="en-GB" i="0" dirty="0"/>
              <a:t>.</a:t>
            </a:r>
            <a:endParaRPr i="1" dirty="0"/>
          </a:p>
        </p:txBody>
      </p:sp>
      <p:sp>
        <p:nvSpPr>
          <p:cNvPr id="239" name="Google Shape;239;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30</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4" name="Google Shape;254;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dirty="0"/>
              <a:t>Binnen het GLIMI project </a:t>
            </a:r>
            <a:r>
              <a:rPr lang="en-GB" dirty="0" err="1"/>
              <a:t>hanteren</a:t>
            </a:r>
            <a:r>
              <a:rPr lang="en-GB" dirty="0"/>
              <a:t> </a:t>
            </a:r>
            <a:r>
              <a:rPr lang="en-GB" dirty="0" err="1"/>
              <a:t>wij</a:t>
            </a:r>
            <a:r>
              <a:rPr lang="en-GB" dirty="0"/>
              <a:t> de </a:t>
            </a:r>
            <a:r>
              <a:rPr lang="en-GB" b="1" dirty="0"/>
              <a:t>soundscape </a:t>
            </a:r>
            <a:r>
              <a:rPr lang="en-GB" b="1" dirty="0" err="1"/>
              <a:t>benadering</a:t>
            </a:r>
            <a:r>
              <a:rPr lang="en-GB" dirty="0"/>
              <a:t>. Het </a:t>
            </a:r>
            <a:r>
              <a:rPr lang="en-GB" dirty="0" err="1"/>
              <a:t>woord</a:t>
            </a:r>
            <a:r>
              <a:rPr lang="en-GB" dirty="0"/>
              <a:t> </a:t>
            </a:r>
            <a:r>
              <a:rPr lang="en-GB" i="1" dirty="0"/>
              <a:t>soundscape</a:t>
            </a:r>
            <a:r>
              <a:rPr lang="en-GB" i="0" dirty="0"/>
              <a:t> het </a:t>
            </a:r>
            <a:r>
              <a:rPr lang="en-GB" i="0" dirty="0" err="1"/>
              <a:t>betekent</a:t>
            </a:r>
            <a:r>
              <a:rPr lang="en-GB" i="0" dirty="0"/>
              <a:t> </a:t>
            </a:r>
            <a:r>
              <a:rPr lang="en-GB" dirty="0"/>
              <a:t>“De </a:t>
            </a:r>
            <a:r>
              <a:rPr lang="en-GB" dirty="0" err="1"/>
              <a:t>geluidsomgeving</a:t>
            </a:r>
            <a:r>
              <a:rPr lang="en-GB" dirty="0"/>
              <a:t> </a:t>
            </a:r>
            <a:r>
              <a:rPr lang="en-GB" dirty="0" err="1"/>
              <a:t>zoals</a:t>
            </a:r>
            <a:r>
              <a:rPr lang="en-GB" dirty="0"/>
              <a:t> die </a:t>
            </a:r>
            <a:r>
              <a:rPr lang="en-GB" dirty="0" err="1"/>
              <a:t>wordt</a:t>
            </a:r>
            <a:r>
              <a:rPr lang="en-GB" dirty="0"/>
              <a:t> </a:t>
            </a:r>
            <a:r>
              <a:rPr lang="en-GB" dirty="0" err="1"/>
              <a:t>ervaren</a:t>
            </a:r>
            <a:r>
              <a:rPr lang="en-GB" dirty="0"/>
              <a:t> </a:t>
            </a:r>
            <a:r>
              <a:rPr lang="en-GB" dirty="0" err="1"/>
              <a:t>en</a:t>
            </a:r>
            <a:r>
              <a:rPr lang="en-GB" dirty="0"/>
              <a:t> </a:t>
            </a:r>
            <a:r>
              <a:rPr lang="en-GB" dirty="0" err="1"/>
              <a:t>geïnterpreteerd</a:t>
            </a:r>
            <a:r>
              <a:rPr lang="en-GB" dirty="0"/>
              <a:t> door </a:t>
            </a:r>
            <a:r>
              <a:rPr lang="en-GB" dirty="0" err="1"/>
              <a:t>een</a:t>
            </a:r>
            <a:r>
              <a:rPr lang="en-GB" dirty="0"/>
              <a:t> </a:t>
            </a:r>
            <a:r>
              <a:rPr lang="en-GB" dirty="0" err="1"/>
              <a:t>individu</a:t>
            </a:r>
            <a:r>
              <a:rPr lang="en-GB" dirty="0"/>
              <a:t> of </a:t>
            </a:r>
            <a:r>
              <a:rPr lang="en-GB" dirty="0" err="1"/>
              <a:t>groep</a:t>
            </a:r>
            <a:r>
              <a:rPr lang="en-GB" dirty="0"/>
              <a:t>, in context” </a:t>
            </a:r>
            <a:r>
              <a:rPr lang="en-GB" i="0" dirty="0"/>
              <a:t> </a:t>
            </a:r>
            <a:endParaRPr dirty="0"/>
          </a:p>
          <a:p>
            <a:pPr marL="0" lvl="0" indent="0" algn="l" rtl="0">
              <a:spcBef>
                <a:spcPts val="0"/>
              </a:spcBef>
              <a:spcAft>
                <a:spcPts val="0"/>
              </a:spcAft>
              <a:buNone/>
            </a:pPr>
            <a:endParaRPr i="0" dirty="0"/>
          </a:p>
          <a:p>
            <a:pPr marL="0" lvl="0" indent="0" algn="l" rtl="0">
              <a:spcBef>
                <a:spcPts val="0"/>
              </a:spcBef>
              <a:spcAft>
                <a:spcPts val="0"/>
              </a:spcAft>
              <a:buNone/>
            </a:pPr>
            <a:r>
              <a:rPr lang="en-GB" i="0" dirty="0" err="1"/>
              <a:t>Dit</a:t>
            </a:r>
            <a:r>
              <a:rPr lang="en-GB" i="0" dirty="0"/>
              <a:t> </a:t>
            </a:r>
            <a:r>
              <a:rPr lang="en-GB" i="0" dirty="0" err="1"/>
              <a:t>betekent</a:t>
            </a:r>
            <a:r>
              <a:rPr lang="en-GB" i="0" dirty="0"/>
              <a:t> </a:t>
            </a:r>
            <a:r>
              <a:rPr lang="en-GB" i="0" dirty="0" err="1"/>
              <a:t>dat</a:t>
            </a:r>
            <a:r>
              <a:rPr lang="en-GB" i="0" dirty="0"/>
              <a:t> het </a:t>
            </a:r>
            <a:r>
              <a:rPr lang="en-GB" b="1" i="0" dirty="0" err="1"/>
              <a:t>niet</a:t>
            </a:r>
            <a:r>
              <a:rPr lang="en-GB" b="1" i="0" dirty="0"/>
              <a:t> </a:t>
            </a:r>
            <a:r>
              <a:rPr lang="en-GB" b="1" i="0" dirty="0" err="1"/>
              <a:t>gaat</a:t>
            </a:r>
            <a:r>
              <a:rPr lang="en-GB" b="1" i="0" dirty="0"/>
              <a:t> om de </a:t>
            </a:r>
            <a:r>
              <a:rPr lang="en-GB" b="1" i="0" dirty="0" err="1"/>
              <a:t>objectieve</a:t>
            </a:r>
            <a:r>
              <a:rPr lang="en-GB" b="1" i="0" dirty="0"/>
              <a:t> </a:t>
            </a:r>
            <a:r>
              <a:rPr lang="en-GB" b="1" i="0" dirty="0" err="1"/>
              <a:t>eigenschappen</a:t>
            </a:r>
            <a:r>
              <a:rPr lang="en-GB" i="0" dirty="0"/>
              <a:t> van de </a:t>
            </a:r>
            <a:r>
              <a:rPr lang="en-GB" i="0" dirty="0" err="1"/>
              <a:t>geluidsomgeving</a:t>
            </a:r>
            <a:r>
              <a:rPr lang="en-GB" i="0" dirty="0"/>
              <a:t> </a:t>
            </a:r>
            <a:r>
              <a:rPr lang="en-GB" i="0" dirty="0" err="1"/>
              <a:t>zelf</a:t>
            </a:r>
            <a:r>
              <a:rPr lang="en-GB" i="0" dirty="0"/>
              <a:t>, </a:t>
            </a:r>
            <a:r>
              <a:rPr lang="en-GB" i="0" dirty="0" err="1"/>
              <a:t>zoals</a:t>
            </a:r>
            <a:r>
              <a:rPr lang="en-GB" i="0" dirty="0"/>
              <a:t> </a:t>
            </a:r>
            <a:r>
              <a:rPr lang="en-GB" i="0" dirty="0" err="1"/>
              <a:t>decibellen</a:t>
            </a:r>
            <a:r>
              <a:rPr lang="en-GB" i="0" dirty="0"/>
              <a:t>, maar </a:t>
            </a:r>
            <a:r>
              <a:rPr lang="en-GB" b="1" i="0" dirty="0"/>
              <a:t>om de </a:t>
            </a:r>
            <a:r>
              <a:rPr lang="en-GB" b="1" i="0" dirty="0" err="1"/>
              <a:t>subjectieve</a:t>
            </a:r>
            <a:r>
              <a:rPr lang="en-GB" b="1" i="0" dirty="0"/>
              <a:t> </a:t>
            </a:r>
            <a:r>
              <a:rPr lang="en-GB" b="1" i="0" dirty="0" err="1"/>
              <a:t>manier</a:t>
            </a:r>
            <a:r>
              <a:rPr lang="en-GB" b="1" i="0" dirty="0"/>
              <a:t> </a:t>
            </a:r>
            <a:r>
              <a:rPr lang="en-GB" i="0" dirty="0" err="1"/>
              <a:t>waarop</a:t>
            </a:r>
            <a:r>
              <a:rPr lang="en-GB" i="0" dirty="0"/>
              <a:t> </a:t>
            </a:r>
            <a:r>
              <a:rPr lang="en-GB" i="0" dirty="0" err="1"/>
              <a:t>deze</a:t>
            </a:r>
            <a:r>
              <a:rPr lang="en-GB" i="0" dirty="0"/>
              <a:t> </a:t>
            </a:r>
            <a:r>
              <a:rPr lang="en-GB" i="0" dirty="0" err="1"/>
              <a:t>geluidsomgeving</a:t>
            </a:r>
            <a:r>
              <a:rPr lang="en-GB" i="0" dirty="0"/>
              <a:t> </a:t>
            </a:r>
            <a:r>
              <a:rPr lang="en-GB" i="0" dirty="0" err="1"/>
              <a:t>wordt</a:t>
            </a:r>
            <a:r>
              <a:rPr lang="en-GB" i="0" dirty="0"/>
              <a:t> </a:t>
            </a:r>
            <a:r>
              <a:rPr lang="en-GB" i="0" dirty="0" err="1"/>
              <a:t>ervaren</a:t>
            </a:r>
            <a:r>
              <a:rPr lang="en-GB" i="0" dirty="0"/>
              <a:t>. </a:t>
            </a:r>
            <a:r>
              <a:rPr lang="en-GB" b="1" i="0" dirty="0" err="1"/>
              <a:t>Een</a:t>
            </a:r>
            <a:r>
              <a:rPr lang="en-GB" b="1" i="0" dirty="0"/>
              <a:t> </a:t>
            </a:r>
            <a:r>
              <a:rPr lang="en-GB" b="1" i="0" dirty="0" err="1"/>
              <a:t>fijne</a:t>
            </a:r>
            <a:r>
              <a:rPr lang="en-GB" b="1" i="0" dirty="0"/>
              <a:t> </a:t>
            </a:r>
            <a:r>
              <a:rPr lang="en-GB" b="1" i="0" dirty="0" err="1"/>
              <a:t>geluidsomgeving</a:t>
            </a:r>
            <a:r>
              <a:rPr lang="en-GB" b="1" i="0" dirty="0"/>
              <a:t>, of </a:t>
            </a:r>
            <a:r>
              <a:rPr lang="en-GB" b="1" i="1" dirty="0"/>
              <a:t>hinder</a:t>
            </a:r>
            <a:r>
              <a:rPr lang="en-GB" b="1" dirty="0"/>
              <a:t> is </a:t>
            </a:r>
            <a:r>
              <a:rPr lang="en-GB" b="1" dirty="0" err="1"/>
              <a:t>namelijk</a:t>
            </a:r>
            <a:r>
              <a:rPr lang="en-GB" b="1" dirty="0"/>
              <a:t> </a:t>
            </a:r>
            <a:r>
              <a:rPr lang="en-GB" b="1" dirty="0" err="1"/>
              <a:t>ook</a:t>
            </a:r>
            <a:r>
              <a:rPr lang="en-GB" b="1" dirty="0"/>
              <a:t> </a:t>
            </a:r>
            <a:r>
              <a:rPr lang="en-GB" b="1" dirty="0" err="1"/>
              <a:t>een</a:t>
            </a:r>
            <a:r>
              <a:rPr lang="en-GB" b="1" dirty="0"/>
              <a:t> </a:t>
            </a:r>
            <a:r>
              <a:rPr lang="en-GB" b="1" dirty="0" err="1"/>
              <a:t>kwestie</a:t>
            </a:r>
            <a:r>
              <a:rPr lang="en-GB" b="1" dirty="0"/>
              <a:t> van </a:t>
            </a:r>
            <a:r>
              <a:rPr lang="en-GB" b="1" dirty="0" err="1"/>
              <a:t>ervaring</a:t>
            </a:r>
            <a:r>
              <a:rPr lang="en-GB" b="1" dirty="0"/>
              <a:t>, die </a:t>
            </a:r>
            <a:r>
              <a:rPr lang="en-GB" b="1" dirty="0" err="1"/>
              <a:t>ook</a:t>
            </a:r>
            <a:r>
              <a:rPr lang="en-GB" b="1" dirty="0"/>
              <a:t> </a:t>
            </a:r>
            <a:r>
              <a:rPr lang="en-GB" b="1" dirty="0" err="1"/>
              <a:t>kan</a:t>
            </a:r>
            <a:r>
              <a:rPr lang="en-GB" b="1" dirty="0"/>
              <a:t> </a:t>
            </a:r>
            <a:r>
              <a:rPr lang="en-GB" b="1" dirty="0" err="1"/>
              <a:t>optreden</a:t>
            </a:r>
            <a:r>
              <a:rPr lang="en-GB" b="1" dirty="0"/>
              <a:t> </a:t>
            </a:r>
            <a:r>
              <a:rPr lang="en-GB" b="1" dirty="0" err="1"/>
              <a:t>als</a:t>
            </a:r>
            <a:r>
              <a:rPr lang="en-GB" b="1" dirty="0"/>
              <a:t> er </a:t>
            </a:r>
            <a:r>
              <a:rPr lang="en-GB" b="1" dirty="0" err="1"/>
              <a:t>aan</a:t>
            </a:r>
            <a:r>
              <a:rPr lang="en-GB" b="1" dirty="0"/>
              <a:t> </a:t>
            </a:r>
            <a:r>
              <a:rPr lang="en-GB" b="1" dirty="0" err="1"/>
              <a:t>objectieve</a:t>
            </a:r>
            <a:r>
              <a:rPr lang="en-GB" b="1" dirty="0"/>
              <a:t> </a:t>
            </a:r>
            <a:r>
              <a:rPr lang="en-GB" b="1" dirty="0" err="1"/>
              <a:t>normen</a:t>
            </a:r>
            <a:r>
              <a:rPr lang="en-GB" b="1" dirty="0"/>
              <a:t> </a:t>
            </a:r>
            <a:r>
              <a:rPr lang="en-GB" b="1" dirty="0" err="1"/>
              <a:t>wordt</a:t>
            </a:r>
            <a:r>
              <a:rPr lang="en-GB" b="1" dirty="0"/>
              <a:t> </a:t>
            </a:r>
            <a:r>
              <a:rPr lang="en-GB" b="1" dirty="0" err="1"/>
              <a:t>voldaan</a:t>
            </a:r>
            <a:r>
              <a:rPr lang="en-GB" b="1" dirty="0"/>
              <a:t>.</a:t>
            </a:r>
            <a:endParaRPr b="1" dirty="0"/>
          </a:p>
          <a:p>
            <a:pPr marL="0" lvl="0" indent="0" algn="l" rtl="0">
              <a:spcBef>
                <a:spcPts val="0"/>
              </a:spcBef>
              <a:spcAft>
                <a:spcPts val="0"/>
              </a:spcAft>
              <a:buNone/>
            </a:pPr>
            <a:endParaRPr i="0" dirty="0"/>
          </a:p>
          <a:p>
            <a:pPr marL="0" lvl="0" indent="0" algn="l" rtl="0">
              <a:spcBef>
                <a:spcPts val="0"/>
              </a:spcBef>
              <a:spcAft>
                <a:spcPts val="0"/>
              </a:spcAft>
              <a:buNone/>
            </a:pPr>
            <a:r>
              <a:rPr lang="en-GB" b="1" dirty="0"/>
              <a:t>Maar </a:t>
            </a:r>
            <a:r>
              <a:rPr lang="en-GB" b="1" dirty="0" err="1"/>
              <a:t>geluidservaring</a:t>
            </a:r>
            <a:r>
              <a:rPr lang="en-GB" b="1" dirty="0"/>
              <a:t> </a:t>
            </a:r>
            <a:r>
              <a:rPr lang="en-GB" b="1" dirty="0" err="1"/>
              <a:t>gaat</a:t>
            </a:r>
            <a:r>
              <a:rPr lang="en-GB" b="1" dirty="0"/>
              <a:t> </a:t>
            </a:r>
            <a:r>
              <a:rPr lang="en-GB" b="1" dirty="0" err="1"/>
              <a:t>verder</a:t>
            </a:r>
            <a:r>
              <a:rPr lang="en-GB" b="1" dirty="0"/>
              <a:t> dan hinder.</a:t>
            </a:r>
            <a:r>
              <a:rPr lang="en-GB" dirty="0"/>
              <a:t> De </a:t>
            </a:r>
            <a:r>
              <a:rPr lang="en-GB" dirty="0" err="1"/>
              <a:t>verschillende</a:t>
            </a:r>
            <a:r>
              <a:rPr lang="en-GB" dirty="0"/>
              <a:t> </a:t>
            </a:r>
            <a:r>
              <a:rPr lang="en-GB" dirty="0" err="1"/>
              <a:t>belevingen</a:t>
            </a:r>
            <a:r>
              <a:rPr lang="en-GB" dirty="0"/>
              <a:t> </a:t>
            </a:r>
            <a:r>
              <a:rPr lang="en-GB" dirty="0" err="1"/>
              <a:t>worden</a:t>
            </a:r>
            <a:r>
              <a:rPr lang="en-GB" dirty="0"/>
              <a:t> </a:t>
            </a:r>
            <a:r>
              <a:rPr lang="en-GB" dirty="0" err="1"/>
              <a:t>binnen</a:t>
            </a:r>
            <a:r>
              <a:rPr lang="en-GB" dirty="0"/>
              <a:t> </a:t>
            </a:r>
            <a:r>
              <a:rPr lang="en-GB" dirty="0" err="1"/>
              <a:t>onze</a:t>
            </a:r>
            <a:r>
              <a:rPr lang="en-GB" dirty="0"/>
              <a:t> </a:t>
            </a:r>
            <a:r>
              <a:rPr lang="en-GB" dirty="0" err="1"/>
              <a:t>benadering</a:t>
            </a:r>
            <a:r>
              <a:rPr lang="en-GB" dirty="0"/>
              <a:t> </a:t>
            </a:r>
            <a:r>
              <a:rPr lang="en-GB" dirty="0" err="1"/>
              <a:t>gevat</a:t>
            </a:r>
            <a:r>
              <a:rPr lang="en-GB" dirty="0"/>
              <a:t> in </a:t>
            </a:r>
            <a:r>
              <a:rPr lang="en-GB" dirty="0" err="1"/>
              <a:t>een</a:t>
            </a:r>
            <a:r>
              <a:rPr lang="en-GB" dirty="0"/>
              <a:t> </a:t>
            </a:r>
            <a:r>
              <a:rPr lang="en-GB" b="1" dirty="0" err="1"/>
              <a:t>geluidsbelevingsstructuur</a:t>
            </a:r>
            <a:r>
              <a:rPr lang="en-GB" dirty="0"/>
              <a:t>, </a:t>
            </a:r>
            <a:r>
              <a:rPr lang="en-GB" dirty="0" err="1"/>
              <a:t>omschreven</a:t>
            </a:r>
            <a:r>
              <a:rPr lang="en-GB" dirty="0"/>
              <a:t> in </a:t>
            </a:r>
            <a:r>
              <a:rPr lang="en-GB" dirty="0" err="1"/>
              <a:t>zogenaamde</a:t>
            </a:r>
            <a:r>
              <a:rPr lang="en-GB" dirty="0"/>
              <a:t> soundscape </a:t>
            </a:r>
            <a:r>
              <a:rPr lang="en-GB" dirty="0" err="1"/>
              <a:t>etiketten</a:t>
            </a:r>
            <a:r>
              <a:rPr lang="en-GB" dirty="0"/>
              <a:t>.</a:t>
            </a:r>
            <a:endParaRPr dirty="0"/>
          </a:p>
        </p:txBody>
      </p:sp>
      <p:sp>
        <p:nvSpPr>
          <p:cNvPr id="255" name="Google Shape;255;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31</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2" name="Google Shape;262;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95250" algn="l" rtl="0">
              <a:spcBef>
                <a:spcPts val="0"/>
              </a:spcBef>
              <a:spcAft>
                <a:spcPts val="0"/>
              </a:spcAft>
              <a:buClr>
                <a:schemeClr val="dk1"/>
              </a:buClr>
              <a:buSzPts val="1200"/>
              <a:buFont typeface="Calibri"/>
              <a:buNone/>
            </a:pPr>
            <a:endParaRPr dirty="0"/>
          </a:p>
          <a:p>
            <a:pPr marL="457200" lvl="0" indent="-317500" algn="l" rtl="0">
              <a:spcBef>
                <a:spcPts val="0"/>
              </a:spcBef>
              <a:spcAft>
                <a:spcPts val="0"/>
              </a:spcAft>
              <a:buClr>
                <a:schemeClr val="dk1"/>
              </a:buClr>
              <a:buSzPts val="1400"/>
              <a:buChar char="●"/>
            </a:pPr>
            <a:r>
              <a:rPr lang="en-GB" dirty="0"/>
              <a:t>De soundscape </a:t>
            </a:r>
            <a:r>
              <a:rPr lang="en-GB" dirty="0" err="1"/>
              <a:t>benadering</a:t>
            </a:r>
            <a:r>
              <a:rPr lang="en-GB" dirty="0"/>
              <a:t> </a:t>
            </a:r>
            <a:r>
              <a:rPr lang="en-GB" dirty="0" err="1"/>
              <a:t>draait</a:t>
            </a:r>
            <a:r>
              <a:rPr lang="en-GB" dirty="0"/>
              <a:t> </a:t>
            </a:r>
            <a:r>
              <a:rPr lang="en-GB" dirty="0" err="1"/>
              <a:t>dus</a:t>
            </a:r>
            <a:r>
              <a:rPr lang="en-GB" dirty="0"/>
              <a:t> om </a:t>
            </a:r>
            <a:r>
              <a:rPr lang="en-GB" dirty="0" err="1"/>
              <a:t>geluidsbeleving</a:t>
            </a:r>
            <a:r>
              <a:rPr lang="en-GB" dirty="0"/>
              <a:t>. </a:t>
            </a:r>
            <a:r>
              <a:rPr lang="en-GB" dirty="0" err="1"/>
              <a:t>En</a:t>
            </a:r>
            <a:r>
              <a:rPr lang="en-GB" dirty="0"/>
              <a:t> </a:t>
            </a:r>
            <a:r>
              <a:rPr lang="en-GB" dirty="0" err="1"/>
              <a:t>ondanks</a:t>
            </a:r>
            <a:r>
              <a:rPr lang="en-GB" dirty="0"/>
              <a:t> </a:t>
            </a:r>
            <a:r>
              <a:rPr lang="en-GB" dirty="0" err="1"/>
              <a:t>dat</a:t>
            </a:r>
            <a:r>
              <a:rPr lang="en-GB" dirty="0"/>
              <a:t> </a:t>
            </a:r>
            <a:r>
              <a:rPr lang="en-GB" dirty="0" err="1"/>
              <a:t>iedereen</a:t>
            </a:r>
            <a:r>
              <a:rPr lang="en-GB" dirty="0"/>
              <a:t> </a:t>
            </a:r>
            <a:r>
              <a:rPr lang="en-GB" dirty="0" err="1"/>
              <a:t>geluid</a:t>
            </a:r>
            <a:r>
              <a:rPr lang="en-GB" dirty="0"/>
              <a:t> </a:t>
            </a:r>
            <a:r>
              <a:rPr lang="en-GB" dirty="0" err="1"/>
              <a:t>anders</a:t>
            </a:r>
            <a:r>
              <a:rPr lang="en-GB" dirty="0"/>
              <a:t> </a:t>
            </a:r>
            <a:r>
              <a:rPr lang="en-GB" dirty="0" err="1"/>
              <a:t>beleeft</a:t>
            </a:r>
            <a:r>
              <a:rPr lang="en-GB" dirty="0"/>
              <a:t>, is </a:t>
            </a:r>
            <a:r>
              <a:rPr lang="en-GB" dirty="0" err="1"/>
              <a:t>daar</a:t>
            </a:r>
            <a:r>
              <a:rPr lang="en-GB" dirty="0"/>
              <a:t> </a:t>
            </a:r>
            <a:r>
              <a:rPr lang="en-GB" dirty="0" err="1"/>
              <a:t>toch</a:t>
            </a:r>
            <a:r>
              <a:rPr lang="en-GB" dirty="0"/>
              <a:t> </a:t>
            </a:r>
            <a:r>
              <a:rPr lang="en-GB" dirty="0" err="1"/>
              <a:t>een</a:t>
            </a:r>
            <a:r>
              <a:rPr lang="en-GB" dirty="0"/>
              <a:t> </a:t>
            </a:r>
            <a:r>
              <a:rPr lang="en-GB" dirty="0" err="1"/>
              <a:t>structuur</a:t>
            </a:r>
            <a:r>
              <a:rPr lang="en-GB" dirty="0"/>
              <a:t> </a:t>
            </a:r>
            <a:r>
              <a:rPr lang="en-GB" dirty="0" err="1"/>
              <a:t>te</a:t>
            </a:r>
            <a:r>
              <a:rPr lang="en-GB" dirty="0"/>
              <a:t> </a:t>
            </a:r>
            <a:r>
              <a:rPr lang="en-GB" dirty="0" err="1"/>
              <a:t>herkennen</a:t>
            </a:r>
            <a:r>
              <a:rPr lang="en-GB" dirty="0"/>
              <a:t> in de </a:t>
            </a:r>
            <a:r>
              <a:rPr lang="en-GB" dirty="0" err="1"/>
              <a:t>manier</a:t>
            </a:r>
            <a:r>
              <a:rPr lang="en-GB" dirty="0"/>
              <a:t> </a:t>
            </a:r>
            <a:r>
              <a:rPr lang="en-GB" dirty="0" err="1"/>
              <a:t>waarop</a:t>
            </a:r>
            <a:r>
              <a:rPr lang="en-GB" dirty="0"/>
              <a:t> we </a:t>
            </a:r>
            <a:r>
              <a:rPr lang="en-GB" dirty="0" err="1"/>
              <a:t>dat</a:t>
            </a:r>
            <a:r>
              <a:rPr lang="en-GB" dirty="0"/>
              <a:t> </a:t>
            </a:r>
            <a:r>
              <a:rPr lang="en-GB" dirty="0" err="1"/>
              <a:t>doen</a:t>
            </a:r>
            <a:r>
              <a:rPr lang="en-GB" dirty="0"/>
              <a:t>. </a:t>
            </a:r>
            <a:endParaRPr dirty="0"/>
          </a:p>
          <a:p>
            <a:pPr marL="0" lvl="0" indent="0" algn="l" rtl="0">
              <a:spcBef>
                <a:spcPts val="0"/>
              </a:spcBef>
              <a:spcAft>
                <a:spcPts val="0"/>
              </a:spcAft>
              <a:buClr>
                <a:schemeClr val="dk1"/>
              </a:buClr>
              <a:buFont typeface="Arial"/>
              <a:buNone/>
            </a:pPr>
            <a:endParaRPr dirty="0"/>
          </a:p>
          <a:p>
            <a:pPr marL="457200" lvl="0" indent="-317500" algn="l" rtl="0">
              <a:spcBef>
                <a:spcPts val="0"/>
              </a:spcBef>
              <a:spcAft>
                <a:spcPts val="0"/>
              </a:spcAft>
              <a:buClr>
                <a:schemeClr val="dk1"/>
              </a:buClr>
              <a:buSzPts val="1400"/>
              <a:buChar char="●"/>
            </a:pPr>
            <a:r>
              <a:rPr lang="en-GB" dirty="0" err="1"/>
              <a:t>En</a:t>
            </a:r>
            <a:r>
              <a:rPr lang="en-GB" dirty="0"/>
              <a:t> die </a:t>
            </a:r>
            <a:r>
              <a:rPr lang="en-GB" dirty="0" err="1"/>
              <a:t>structuur</a:t>
            </a:r>
            <a:r>
              <a:rPr lang="en-GB" dirty="0"/>
              <a:t> </a:t>
            </a:r>
            <a:r>
              <a:rPr lang="en-GB" dirty="0" err="1"/>
              <a:t>ziet</a:t>
            </a:r>
            <a:r>
              <a:rPr lang="en-GB" dirty="0"/>
              <a:t> er </a:t>
            </a:r>
            <a:r>
              <a:rPr lang="en-GB" dirty="0" err="1"/>
              <a:t>als</a:t>
            </a:r>
            <a:r>
              <a:rPr lang="en-GB" dirty="0"/>
              <a:t> </a:t>
            </a:r>
            <a:r>
              <a:rPr lang="en-GB" dirty="0" err="1"/>
              <a:t>volgt</a:t>
            </a:r>
            <a:r>
              <a:rPr lang="en-GB" dirty="0"/>
              <a:t> </a:t>
            </a:r>
            <a:r>
              <a:rPr lang="en-GB" dirty="0" err="1"/>
              <a:t>uit</a:t>
            </a:r>
            <a:endParaRPr dirty="0"/>
          </a:p>
          <a:p>
            <a:pPr marL="914400" lvl="1" indent="-317500" algn="l" rtl="0">
              <a:spcBef>
                <a:spcPts val="0"/>
              </a:spcBef>
              <a:spcAft>
                <a:spcPts val="0"/>
              </a:spcAft>
              <a:buClr>
                <a:schemeClr val="dk1"/>
              </a:buClr>
              <a:buSzPts val="1400"/>
              <a:buChar char="○"/>
            </a:pPr>
            <a:r>
              <a:rPr lang="en-GB" dirty="0" err="1"/>
              <a:t>Deze</a:t>
            </a:r>
            <a:r>
              <a:rPr lang="en-GB" dirty="0"/>
              <a:t> </a:t>
            </a:r>
            <a:r>
              <a:rPr lang="en-GB" dirty="0" err="1"/>
              <a:t>structuur</a:t>
            </a:r>
            <a:r>
              <a:rPr lang="en-GB" dirty="0"/>
              <a:t> </a:t>
            </a:r>
            <a:r>
              <a:rPr lang="en-GB" dirty="0" err="1"/>
              <a:t>wordt</a:t>
            </a:r>
            <a:r>
              <a:rPr lang="en-GB" dirty="0"/>
              <a:t> </a:t>
            </a:r>
            <a:r>
              <a:rPr lang="en-GB" dirty="0" err="1"/>
              <a:t>gevormd</a:t>
            </a:r>
            <a:r>
              <a:rPr lang="en-GB" dirty="0"/>
              <a:t> door 2 </a:t>
            </a:r>
            <a:r>
              <a:rPr lang="en-GB" dirty="0" err="1"/>
              <a:t>assen</a:t>
            </a:r>
            <a:r>
              <a:rPr lang="en-GB" dirty="0"/>
              <a:t>: </a:t>
            </a:r>
            <a:r>
              <a:rPr lang="en-GB" dirty="0" err="1"/>
              <a:t>druk-stil</a:t>
            </a:r>
            <a:r>
              <a:rPr lang="en-GB" dirty="0"/>
              <a:t> </a:t>
            </a:r>
            <a:r>
              <a:rPr lang="en-GB" dirty="0" err="1"/>
              <a:t>en</a:t>
            </a:r>
            <a:r>
              <a:rPr lang="en-GB" dirty="0"/>
              <a:t> </a:t>
            </a:r>
            <a:r>
              <a:rPr lang="en-GB" dirty="0" err="1"/>
              <a:t>prettig-onprettig</a:t>
            </a:r>
            <a:endParaRPr dirty="0"/>
          </a:p>
          <a:p>
            <a:pPr marL="914400" lvl="1" indent="-317500" algn="l" rtl="0">
              <a:spcBef>
                <a:spcPts val="0"/>
              </a:spcBef>
              <a:spcAft>
                <a:spcPts val="0"/>
              </a:spcAft>
              <a:buClr>
                <a:schemeClr val="dk1"/>
              </a:buClr>
              <a:buSzPts val="1400"/>
              <a:buChar char="○"/>
            </a:pPr>
            <a:r>
              <a:rPr lang="en-GB" dirty="0" err="1"/>
              <a:t>Deze</a:t>
            </a:r>
            <a:r>
              <a:rPr lang="en-GB" dirty="0"/>
              <a:t> </a:t>
            </a:r>
            <a:r>
              <a:rPr lang="en-GB" dirty="0" err="1"/>
              <a:t>assen</a:t>
            </a:r>
            <a:r>
              <a:rPr lang="en-GB" dirty="0"/>
              <a:t> </a:t>
            </a:r>
            <a:r>
              <a:rPr lang="en-GB" dirty="0" err="1"/>
              <a:t>zorgen</a:t>
            </a:r>
            <a:r>
              <a:rPr lang="en-GB" dirty="0"/>
              <a:t> </a:t>
            </a:r>
            <a:r>
              <a:rPr lang="en-GB" dirty="0" err="1"/>
              <a:t>voor</a:t>
            </a:r>
            <a:r>
              <a:rPr lang="en-GB" dirty="0"/>
              <a:t> 4 </a:t>
            </a:r>
            <a:r>
              <a:rPr lang="en-GB" dirty="0" err="1"/>
              <a:t>kwadranten</a:t>
            </a:r>
            <a:r>
              <a:rPr lang="en-GB" dirty="0"/>
              <a:t>: </a:t>
            </a:r>
            <a:r>
              <a:rPr lang="en-GB" dirty="0" err="1"/>
              <a:t>kalm</a:t>
            </a:r>
            <a:r>
              <a:rPr lang="en-GB" dirty="0"/>
              <a:t>, </a:t>
            </a:r>
            <a:r>
              <a:rPr lang="en-GB" dirty="0" err="1"/>
              <a:t>saai</a:t>
            </a:r>
            <a:r>
              <a:rPr lang="en-GB" dirty="0"/>
              <a:t>/</a:t>
            </a:r>
            <a:r>
              <a:rPr lang="en-GB" dirty="0" err="1"/>
              <a:t>monotoon</a:t>
            </a:r>
            <a:r>
              <a:rPr lang="en-GB" dirty="0"/>
              <a:t>, </a:t>
            </a:r>
            <a:r>
              <a:rPr lang="en-GB" dirty="0" err="1"/>
              <a:t>chaotisch</a:t>
            </a:r>
            <a:r>
              <a:rPr lang="en-GB" dirty="0"/>
              <a:t> </a:t>
            </a:r>
            <a:r>
              <a:rPr lang="en-GB" dirty="0" err="1"/>
              <a:t>en</a:t>
            </a:r>
            <a:r>
              <a:rPr lang="en-GB" dirty="0"/>
              <a:t> </a:t>
            </a:r>
            <a:r>
              <a:rPr lang="en-GB" dirty="0" err="1"/>
              <a:t>levendig</a:t>
            </a:r>
            <a:endParaRPr lang="en-GB" dirty="0"/>
          </a:p>
          <a:p>
            <a:pPr marL="914400" lvl="1" indent="-317500" algn="l" rtl="0">
              <a:spcBef>
                <a:spcPts val="0"/>
              </a:spcBef>
              <a:spcAft>
                <a:spcPts val="0"/>
              </a:spcAft>
              <a:buClr>
                <a:schemeClr val="dk1"/>
              </a:buClr>
              <a:buSzPts val="1400"/>
              <a:buChar char="○"/>
            </a:pPr>
            <a:endParaRPr lang="en-GB" dirty="0"/>
          </a:p>
          <a:p>
            <a:pPr marL="457200" lvl="0" indent="-317500" algn="l" rtl="0">
              <a:spcBef>
                <a:spcPts val="0"/>
              </a:spcBef>
              <a:spcAft>
                <a:spcPts val="0"/>
              </a:spcAft>
              <a:buClr>
                <a:schemeClr val="dk1"/>
              </a:buClr>
              <a:buSzPts val="1400"/>
              <a:buChar char="○"/>
            </a:pPr>
            <a:r>
              <a:rPr lang="en-GB" dirty="0" err="1"/>
              <a:t>En</a:t>
            </a:r>
            <a:r>
              <a:rPr lang="en-GB" dirty="0"/>
              <a:t> op elk moment </a:t>
            </a:r>
            <a:r>
              <a:rPr lang="en-GB" dirty="0" err="1"/>
              <a:t>bevinden</a:t>
            </a:r>
            <a:r>
              <a:rPr lang="en-GB" dirty="0"/>
              <a:t> we </a:t>
            </a:r>
            <a:r>
              <a:rPr lang="en-GB" dirty="0" err="1"/>
              <a:t>ons</a:t>
            </a:r>
            <a:r>
              <a:rPr lang="en-GB" dirty="0"/>
              <a:t> </a:t>
            </a:r>
            <a:r>
              <a:rPr lang="en-GB" dirty="0" err="1"/>
              <a:t>ergens</a:t>
            </a:r>
            <a:r>
              <a:rPr lang="en-GB" dirty="0"/>
              <a:t> op </a:t>
            </a:r>
            <a:r>
              <a:rPr lang="en-GB" dirty="0" err="1"/>
              <a:t>deze</a:t>
            </a:r>
            <a:r>
              <a:rPr lang="en-GB" dirty="0"/>
              <a:t> </a:t>
            </a:r>
            <a:r>
              <a:rPr lang="en-GB" dirty="0" err="1"/>
              <a:t>structuur</a:t>
            </a:r>
            <a:endParaRPr dirty="0"/>
          </a:p>
          <a:p>
            <a:pPr marL="0" lvl="0" indent="0" algn="l" rtl="0">
              <a:spcBef>
                <a:spcPts val="0"/>
              </a:spcBef>
              <a:spcAft>
                <a:spcPts val="0"/>
              </a:spcAft>
              <a:buClr>
                <a:schemeClr val="dk1"/>
              </a:buClr>
              <a:buFont typeface="Arial"/>
              <a:buNone/>
            </a:pPr>
            <a:endParaRPr dirty="0"/>
          </a:p>
          <a:p>
            <a:pPr marL="0" lvl="0" indent="0" algn="l" rtl="0">
              <a:spcBef>
                <a:spcPts val="0"/>
              </a:spcBef>
              <a:spcAft>
                <a:spcPts val="0"/>
              </a:spcAft>
              <a:buClr>
                <a:schemeClr val="dk1"/>
              </a:buClr>
              <a:buFont typeface="Arial"/>
              <a:buNone/>
            </a:pPr>
            <a:r>
              <a:rPr lang="en-GB" dirty="0" err="1"/>
              <a:t>Bijvoorbeeld</a:t>
            </a:r>
            <a:r>
              <a:rPr lang="en-GB" dirty="0"/>
              <a:t>: </a:t>
            </a:r>
            <a:endParaRPr dirty="0"/>
          </a:p>
          <a:p>
            <a:pPr marL="171450" lvl="0" indent="-171450" algn="l" rtl="0">
              <a:spcBef>
                <a:spcPts val="0"/>
              </a:spcBef>
              <a:spcAft>
                <a:spcPts val="0"/>
              </a:spcAft>
              <a:buClr>
                <a:schemeClr val="dk1"/>
              </a:buClr>
              <a:buSzPts val="1200"/>
              <a:buFont typeface="Calibri"/>
              <a:buChar char="-"/>
            </a:pPr>
            <a:r>
              <a:rPr lang="en-GB" dirty="0" err="1"/>
              <a:t>druk</a:t>
            </a:r>
            <a:r>
              <a:rPr lang="en-GB" dirty="0"/>
              <a:t> + </a:t>
            </a:r>
            <a:r>
              <a:rPr lang="en-GB" dirty="0" err="1"/>
              <a:t>plezierig</a:t>
            </a:r>
            <a:r>
              <a:rPr lang="en-GB" dirty="0"/>
              <a:t> = </a:t>
            </a:r>
            <a:r>
              <a:rPr lang="en-GB" dirty="0" err="1"/>
              <a:t>levendig</a:t>
            </a:r>
            <a:endParaRPr dirty="0"/>
          </a:p>
          <a:p>
            <a:pPr marL="171450" lvl="0" indent="-171450" algn="l" rtl="0">
              <a:spcBef>
                <a:spcPts val="0"/>
              </a:spcBef>
              <a:spcAft>
                <a:spcPts val="0"/>
              </a:spcAft>
              <a:buClr>
                <a:schemeClr val="dk1"/>
              </a:buClr>
              <a:buSzPts val="1200"/>
              <a:buFont typeface="Calibri"/>
              <a:buChar char="-"/>
            </a:pPr>
            <a:r>
              <a:rPr lang="en-GB" dirty="0" err="1"/>
              <a:t>Stil</a:t>
            </a:r>
            <a:r>
              <a:rPr lang="en-GB" dirty="0"/>
              <a:t> + </a:t>
            </a:r>
            <a:r>
              <a:rPr lang="en-GB" dirty="0" err="1"/>
              <a:t>onplezierig</a:t>
            </a:r>
            <a:r>
              <a:rPr lang="en-GB" dirty="0"/>
              <a:t> = </a:t>
            </a:r>
            <a:r>
              <a:rPr lang="en-GB" dirty="0" err="1"/>
              <a:t>saai</a:t>
            </a:r>
            <a:r>
              <a:rPr lang="en-GB" dirty="0"/>
              <a:t>/</a:t>
            </a:r>
            <a:r>
              <a:rPr lang="en-GB" dirty="0" err="1"/>
              <a:t>monotoon</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GB" dirty="0"/>
              <a:t>Op </a:t>
            </a:r>
            <a:r>
              <a:rPr lang="en-GB" dirty="0" err="1"/>
              <a:t>deze</a:t>
            </a:r>
            <a:r>
              <a:rPr lang="en-GB" dirty="0"/>
              <a:t> </a:t>
            </a:r>
            <a:r>
              <a:rPr lang="en-GB" dirty="0" err="1"/>
              <a:t>manier</a:t>
            </a:r>
            <a:r>
              <a:rPr lang="en-GB" dirty="0"/>
              <a:t> </a:t>
            </a:r>
            <a:r>
              <a:rPr lang="en-GB" dirty="0" err="1"/>
              <a:t>kunnen</a:t>
            </a:r>
            <a:r>
              <a:rPr lang="en-GB" dirty="0"/>
              <a:t> er </a:t>
            </a:r>
            <a:r>
              <a:rPr lang="en-GB" dirty="0" err="1"/>
              <a:t>woorden</a:t>
            </a:r>
            <a:r>
              <a:rPr lang="en-GB" dirty="0"/>
              <a:t> </a:t>
            </a:r>
            <a:r>
              <a:rPr lang="en-GB" dirty="0" err="1"/>
              <a:t>worden</a:t>
            </a:r>
            <a:r>
              <a:rPr lang="en-GB" dirty="0"/>
              <a:t> </a:t>
            </a:r>
            <a:r>
              <a:rPr lang="en-GB" dirty="0" err="1"/>
              <a:t>geplakt</a:t>
            </a:r>
            <a:r>
              <a:rPr lang="en-GB" dirty="0"/>
              <a:t> op de </a:t>
            </a:r>
            <a:r>
              <a:rPr lang="en-GB" dirty="0" err="1"/>
              <a:t>subjectieve</a:t>
            </a:r>
            <a:r>
              <a:rPr lang="en-GB" dirty="0"/>
              <a:t> </a:t>
            </a:r>
            <a:r>
              <a:rPr lang="en-GB" dirty="0" err="1"/>
              <a:t>beleving</a:t>
            </a:r>
            <a:r>
              <a:rPr lang="en-GB" dirty="0"/>
              <a:t> van </a:t>
            </a:r>
            <a:r>
              <a:rPr lang="en-GB" dirty="0" err="1"/>
              <a:t>geluid</a:t>
            </a:r>
            <a:r>
              <a:rPr lang="en-GB" dirty="0"/>
              <a:t>, die </a:t>
            </a:r>
            <a:r>
              <a:rPr lang="en-GB" dirty="0" err="1"/>
              <a:t>simpelweg</a:t>
            </a:r>
            <a:r>
              <a:rPr lang="en-GB" dirty="0"/>
              <a:t> </a:t>
            </a:r>
            <a:r>
              <a:rPr lang="en-GB" dirty="0" err="1"/>
              <a:t>niet</a:t>
            </a:r>
            <a:r>
              <a:rPr lang="en-GB" dirty="0"/>
              <a:t> </a:t>
            </a:r>
            <a:r>
              <a:rPr lang="en-GB" dirty="0" err="1"/>
              <a:t>te</a:t>
            </a:r>
            <a:r>
              <a:rPr lang="en-GB" dirty="0"/>
              <a:t> </a:t>
            </a:r>
            <a:r>
              <a:rPr lang="en-GB" dirty="0" err="1"/>
              <a:t>vatten</a:t>
            </a:r>
            <a:r>
              <a:rPr lang="en-GB" dirty="0"/>
              <a:t> </a:t>
            </a:r>
            <a:r>
              <a:rPr lang="en-GB" dirty="0" err="1"/>
              <a:t>zijn</a:t>
            </a:r>
            <a:r>
              <a:rPr lang="en-GB" dirty="0"/>
              <a:t> in </a:t>
            </a:r>
            <a:r>
              <a:rPr lang="en-GB" dirty="0" err="1"/>
              <a:t>decibellen</a:t>
            </a:r>
            <a:r>
              <a:rPr lang="en-GB" dirty="0"/>
              <a:t>.</a:t>
            </a:r>
            <a:endParaRPr dirty="0"/>
          </a:p>
          <a:p>
            <a:pPr marL="0" lvl="0" indent="0" algn="l" rtl="0">
              <a:spcBef>
                <a:spcPts val="0"/>
              </a:spcBef>
              <a:spcAft>
                <a:spcPts val="0"/>
              </a:spcAft>
              <a:buNone/>
            </a:pPr>
            <a:endParaRPr lang="en-GB" b="1" dirty="0"/>
          </a:p>
          <a:p>
            <a:pPr marL="0" lvl="0" indent="0" algn="l" rtl="0">
              <a:spcBef>
                <a:spcPts val="0"/>
              </a:spcBef>
              <a:spcAft>
                <a:spcPts val="0"/>
              </a:spcAft>
              <a:buNone/>
            </a:pPr>
            <a:r>
              <a:rPr lang="en-GB" b="1" dirty="0" err="1"/>
              <a:t>Hoorbare</a:t>
            </a:r>
            <a:r>
              <a:rPr lang="en-GB" b="1" dirty="0"/>
              <a:t> </a:t>
            </a:r>
            <a:r>
              <a:rPr lang="en-GB" b="1" dirty="0" err="1"/>
              <a:t>Veiligheid</a:t>
            </a:r>
            <a:endParaRPr lang="en-GB" b="1" dirty="0"/>
          </a:p>
          <a:p>
            <a:pPr marL="0" lvl="0" indent="0" algn="l" rtl="0">
              <a:spcBef>
                <a:spcPts val="0"/>
              </a:spcBef>
              <a:spcAft>
                <a:spcPts val="0"/>
              </a:spcAft>
              <a:buNone/>
            </a:pPr>
            <a:r>
              <a:rPr lang="en-GB" dirty="0"/>
              <a:t>De </a:t>
            </a:r>
            <a:r>
              <a:rPr lang="en-GB" dirty="0" err="1"/>
              <a:t>manier</a:t>
            </a:r>
            <a:r>
              <a:rPr lang="en-GB" dirty="0"/>
              <a:t> </a:t>
            </a:r>
            <a:r>
              <a:rPr lang="en-GB" dirty="0" err="1"/>
              <a:t>waarop</a:t>
            </a:r>
            <a:r>
              <a:rPr lang="en-GB" dirty="0"/>
              <a:t> </a:t>
            </a:r>
            <a:r>
              <a:rPr lang="en-GB" dirty="0" err="1"/>
              <a:t>deze</a:t>
            </a:r>
            <a:r>
              <a:rPr lang="en-GB" dirty="0"/>
              <a:t> </a:t>
            </a:r>
            <a:r>
              <a:rPr lang="en-GB" dirty="0" err="1"/>
              <a:t>structuur</a:t>
            </a:r>
            <a:r>
              <a:rPr lang="en-GB" dirty="0"/>
              <a:t> is </a:t>
            </a:r>
            <a:r>
              <a:rPr lang="en-GB" dirty="0" err="1"/>
              <a:t>opgebouwd</a:t>
            </a:r>
            <a:r>
              <a:rPr lang="en-GB" dirty="0"/>
              <a:t> </a:t>
            </a:r>
            <a:r>
              <a:rPr lang="en-GB" dirty="0" err="1"/>
              <a:t>heeft</a:t>
            </a:r>
            <a:r>
              <a:rPr lang="en-GB" dirty="0"/>
              <a:t> </a:t>
            </a:r>
            <a:r>
              <a:rPr lang="en-GB" dirty="0" err="1"/>
              <a:t>alles</a:t>
            </a:r>
            <a:r>
              <a:rPr lang="en-GB" dirty="0"/>
              <a:t> </a:t>
            </a:r>
            <a:r>
              <a:rPr lang="en-GB" dirty="0" err="1"/>
              <a:t>te</a:t>
            </a:r>
            <a:r>
              <a:rPr lang="en-GB" dirty="0"/>
              <a:t> </a:t>
            </a:r>
            <a:r>
              <a:rPr lang="en-GB" dirty="0" err="1"/>
              <a:t>maken</a:t>
            </a:r>
            <a:r>
              <a:rPr lang="en-GB" dirty="0"/>
              <a:t> met </a:t>
            </a:r>
            <a:r>
              <a:rPr lang="en-GB" i="1" dirty="0" err="1"/>
              <a:t>hoorbare</a:t>
            </a:r>
            <a:r>
              <a:rPr lang="en-GB" i="1" dirty="0"/>
              <a:t> </a:t>
            </a:r>
            <a:r>
              <a:rPr lang="en-GB" i="1" dirty="0" err="1"/>
              <a:t>veiligheid</a:t>
            </a:r>
            <a:r>
              <a:rPr lang="en-GB" i="0" dirty="0"/>
              <a:t>: de </a:t>
            </a:r>
            <a:r>
              <a:rPr lang="en-GB" i="0" dirty="0" err="1"/>
              <a:t>mogelijkheid</a:t>
            </a:r>
            <a:r>
              <a:rPr lang="en-GB" i="0" dirty="0"/>
              <a:t> om via </a:t>
            </a:r>
            <a:r>
              <a:rPr lang="en-GB" i="0" dirty="0" err="1"/>
              <a:t>ons</a:t>
            </a:r>
            <a:r>
              <a:rPr lang="en-GB" i="0" dirty="0"/>
              <a:t> </a:t>
            </a:r>
            <a:r>
              <a:rPr lang="en-GB" i="0" dirty="0" err="1"/>
              <a:t>gehoor</a:t>
            </a:r>
            <a:r>
              <a:rPr lang="en-GB" i="0" dirty="0"/>
              <a:t> </a:t>
            </a:r>
            <a:r>
              <a:rPr lang="en-GB" i="0" dirty="0" err="1"/>
              <a:t>veiligheid</a:t>
            </a:r>
            <a:r>
              <a:rPr lang="en-GB" i="0" dirty="0"/>
              <a:t> vast </a:t>
            </a:r>
            <a:r>
              <a:rPr lang="en-GB" i="0" dirty="0" err="1"/>
              <a:t>te</a:t>
            </a:r>
            <a:r>
              <a:rPr lang="en-GB" i="0" dirty="0"/>
              <a:t> </a:t>
            </a:r>
            <a:r>
              <a:rPr lang="en-GB" i="0" dirty="0" err="1"/>
              <a:t>stellen</a:t>
            </a:r>
            <a:r>
              <a:rPr lang="en-GB" i="0" dirty="0"/>
              <a:t> in de </a:t>
            </a:r>
            <a:r>
              <a:rPr lang="en-GB" i="0" dirty="0" err="1"/>
              <a:t>omgeving</a:t>
            </a:r>
            <a:r>
              <a:rPr lang="en-GB" i="0" dirty="0"/>
              <a:t>. Als ‘</a:t>
            </a:r>
            <a:r>
              <a:rPr lang="en-GB" i="0" dirty="0" err="1"/>
              <a:t>veiligie</a:t>
            </a:r>
            <a:r>
              <a:rPr lang="en-GB" i="0" dirty="0"/>
              <a:t>’ </a:t>
            </a:r>
            <a:r>
              <a:rPr lang="en-GB" i="0" dirty="0" err="1"/>
              <a:t>geluiden</a:t>
            </a:r>
            <a:r>
              <a:rPr lang="en-GB" i="0" dirty="0"/>
              <a:t> – </a:t>
            </a:r>
            <a:r>
              <a:rPr lang="en-GB" i="0" dirty="0" err="1"/>
              <a:t>zoals</a:t>
            </a:r>
            <a:r>
              <a:rPr lang="en-GB" i="0" dirty="0"/>
              <a:t> </a:t>
            </a:r>
            <a:r>
              <a:rPr lang="en-GB" i="0" dirty="0" err="1"/>
              <a:t>vogeltjes</a:t>
            </a:r>
            <a:r>
              <a:rPr lang="en-GB" i="0" dirty="0"/>
              <a:t>, </a:t>
            </a:r>
            <a:r>
              <a:rPr lang="en-GB" i="0" dirty="0" err="1"/>
              <a:t>kletsende</a:t>
            </a:r>
            <a:r>
              <a:rPr lang="en-GB" i="0" dirty="0"/>
              <a:t> </a:t>
            </a:r>
            <a:r>
              <a:rPr lang="en-GB" i="0" dirty="0" err="1"/>
              <a:t>mensen</a:t>
            </a:r>
            <a:r>
              <a:rPr lang="en-GB" i="0" dirty="0"/>
              <a:t>, </a:t>
            </a:r>
            <a:r>
              <a:rPr lang="en-GB" i="0" dirty="0" err="1"/>
              <a:t>rommelende</a:t>
            </a:r>
            <a:r>
              <a:rPr lang="en-GB" i="0" dirty="0"/>
              <a:t> </a:t>
            </a:r>
            <a:r>
              <a:rPr lang="en-GB" i="0" dirty="0" err="1"/>
              <a:t>buren</a:t>
            </a:r>
            <a:r>
              <a:rPr lang="en-GB" i="0" dirty="0"/>
              <a:t> - </a:t>
            </a:r>
            <a:r>
              <a:rPr lang="en-GB" i="0" dirty="0" err="1"/>
              <a:t>makkelijk</a:t>
            </a:r>
            <a:r>
              <a:rPr lang="en-GB" i="0" dirty="0"/>
              <a:t> </a:t>
            </a:r>
            <a:r>
              <a:rPr lang="en-GB" i="0" dirty="0" err="1"/>
              <a:t>te</a:t>
            </a:r>
            <a:r>
              <a:rPr lang="en-GB" i="0" dirty="0"/>
              <a:t> </a:t>
            </a:r>
            <a:r>
              <a:rPr lang="en-GB" i="0" dirty="0" err="1"/>
              <a:t>interpreteren</a:t>
            </a:r>
            <a:r>
              <a:rPr lang="en-GB" i="0" dirty="0"/>
              <a:t> </a:t>
            </a:r>
            <a:r>
              <a:rPr lang="en-GB" i="0" dirty="0" err="1"/>
              <a:t>zijn</a:t>
            </a:r>
            <a:r>
              <a:rPr lang="en-GB" i="0" dirty="0"/>
              <a:t>, is het </a:t>
            </a:r>
            <a:r>
              <a:rPr lang="en-GB" i="0" dirty="0" err="1"/>
              <a:t>makkelijker</a:t>
            </a:r>
            <a:r>
              <a:rPr lang="en-GB" i="0" dirty="0"/>
              <a:t> om de </a:t>
            </a:r>
            <a:r>
              <a:rPr lang="en-GB" i="0" dirty="0" err="1"/>
              <a:t>veiligheid</a:t>
            </a:r>
            <a:r>
              <a:rPr lang="en-GB" i="0" dirty="0"/>
              <a:t> in de </a:t>
            </a:r>
            <a:r>
              <a:rPr lang="en-GB" i="0" dirty="0" err="1"/>
              <a:t>omgeving</a:t>
            </a:r>
            <a:r>
              <a:rPr lang="en-GB" i="0" dirty="0"/>
              <a:t> in </a:t>
            </a:r>
            <a:r>
              <a:rPr lang="en-GB" i="0" dirty="0" err="1"/>
              <a:t>te</a:t>
            </a:r>
            <a:r>
              <a:rPr lang="en-GB" i="0" dirty="0"/>
              <a:t> </a:t>
            </a:r>
            <a:r>
              <a:rPr lang="en-GB" i="0" dirty="0" err="1"/>
              <a:t>schatten</a:t>
            </a:r>
            <a:r>
              <a:rPr lang="en-GB" i="0" dirty="0"/>
              <a:t> </a:t>
            </a:r>
            <a:r>
              <a:rPr lang="en-GB" i="0" dirty="0" err="1"/>
              <a:t>en</a:t>
            </a:r>
            <a:r>
              <a:rPr lang="en-GB" i="0" dirty="0"/>
              <a:t> </a:t>
            </a:r>
            <a:r>
              <a:rPr lang="en-GB" i="0" dirty="0" err="1"/>
              <a:t>dat</a:t>
            </a:r>
            <a:r>
              <a:rPr lang="en-GB" i="0" dirty="0"/>
              <a:t> </a:t>
            </a:r>
            <a:r>
              <a:rPr lang="en-GB" i="0" dirty="0" err="1"/>
              <a:t>stelt</a:t>
            </a:r>
            <a:r>
              <a:rPr lang="en-GB" i="0" dirty="0"/>
              <a:t> </a:t>
            </a:r>
            <a:r>
              <a:rPr lang="en-GB" i="0" dirty="0" err="1"/>
              <a:t>ons</a:t>
            </a:r>
            <a:r>
              <a:rPr lang="en-GB" i="0" dirty="0"/>
              <a:t> </a:t>
            </a:r>
            <a:r>
              <a:rPr lang="en-GB" i="0" dirty="0" err="1"/>
              <a:t>brein</a:t>
            </a:r>
            <a:r>
              <a:rPr lang="en-GB" i="0" dirty="0"/>
              <a:t> </a:t>
            </a:r>
            <a:r>
              <a:rPr lang="en-GB" i="0" dirty="0" err="1"/>
              <a:t>gerust</a:t>
            </a:r>
            <a:r>
              <a:rPr lang="en-GB" i="0" dirty="0"/>
              <a:t> </a:t>
            </a:r>
            <a:r>
              <a:rPr lang="en-GB" i="0" dirty="0" err="1"/>
              <a:t>en</a:t>
            </a:r>
            <a:r>
              <a:rPr lang="en-GB" i="0" dirty="0"/>
              <a:t> </a:t>
            </a:r>
            <a:r>
              <a:rPr lang="en-GB" i="0" dirty="0" err="1"/>
              <a:t>kunnen</a:t>
            </a:r>
            <a:r>
              <a:rPr lang="en-GB" i="0" dirty="0"/>
              <a:t> we </a:t>
            </a:r>
            <a:r>
              <a:rPr lang="en-GB" i="0" dirty="0" err="1"/>
              <a:t>ontspannen</a:t>
            </a:r>
            <a:r>
              <a:rPr lang="en-GB" i="0" dirty="0"/>
              <a:t>. Als het </a:t>
            </a:r>
            <a:r>
              <a:rPr lang="en-GB" i="0" dirty="0" err="1"/>
              <a:t>moeilijk</a:t>
            </a:r>
            <a:r>
              <a:rPr lang="en-GB" i="0" dirty="0"/>
              <a:t> is om </a:t>
            </a:r>
            <a:r>
              <a:rPr lang="en-GB" i="0" dirty="0" err="1"/>
              <a:t>geluiden</a:t>
            </a:r>
            <a:r>
              <a:rPr lang="en-GB" i="0" dirty="0"/>
              <a:t> </a:t>
            </a:r>
            <a:r>
              <a:rPr lang="en-GB" i="0" dirty="0" err="1"/>
              <a:t>te</a:t>
            </a:r>
            <a:r>
              <a:rPr lang="en-GB" i="0" dirty="0"/>
              <a:t> </a:t>
            </a:r>
            <a:r>
              <a:rPr lang="en-GB" i="0" dirty="0" err="1"/>
              <a:t>interpreteren</a:t>
            </a:r>
            <a:r>
              <a:rPr lang="en-GB" i="0" dirty="0"/>
              <a:t>, </a:t>
            </a:r>
            <a:r>
              <a:rPr lang="en-GB" i="0" dirty="0" err="1"/>
              <a:t>doordat</a:t>
            </a:r>
            <a:r>
              <a:rPr lang="en-GB" i="0" dirty="0"/>
              <a:t> </a:t>
            </a:r>
            <a:r>
              <a:rPr lang="en-GB" i="0" dirty="0" err="1"/>
              <a:t>bepaalde</a:t>
            </a:r>
            <a:r>
              <a:rPr lang="en-GB" i="0" dirty="0"/>
              <a:t> </a:t>
            </a:r>
            <a:r>
              <a:rPr lang="en-GB" i="0" dirty="0" err="1"/>
              <a:t>geluiden</a:t>
            </a:r>
            <a:r>
              <a:rPr lang="en-GB" i="0" dirty="0"/>
              <a:t> </a:t>
            </a:r>
            <a:r>
              <a:rPr lang="en-GB" i="0" dirty="0" err="1"/>
              <a:t>afwezig</a:t>
            </a:r>
            <a:r>
              <a:rPr lang="en-GB" i="0" dirty="0"/>
              <a:t> </a:t>
            </a:r>
            <a:r>
              <a:rPr lang="en-GB" i="0" dirty="0" err="1"/>
              <a:t>zijn</a:t>
            </a:r>
            <a:r>
              <a:rPr lang="en-GB" i="0" dirty="0"/>
              <a:t> of </a:t>
            </a:r>
            <a:r>
              <a:rPr lang="en-GB" i="0" dirty="0" err="1"/>
              <a:t>niet</a:t>
            </a:r>
            <a:r>
              <a:rPr lang="en-GB" i="0" dirty="0"/>
              <a:t> </a:t>
            </a:r>
            <a:r>
              <a:rPr lang="en-GB" i="0" dirty="0" err="1"/>
              <a:t>goed</a:t>
            </a:r>
            <a:r>
              <a:rPr lang="en-GB" i="0" dirty="0"/>
              <a:t> </a:t>
            </a:r>
            <a:r>
              <a:rPr lang="en-GB" i="0" dirty="0" err="1"/>
              <a:t>hoorbaar</a:t>
            </a:r>
            <a:r>
              <a:rPr lang="en-GB" i="0" dirty="0"/>
              <a:t> door </a:t>
            </a:r>
            <a:r>
              <a:rPr lang="en-GB" i="0" dirty="0" err="1"/>
              <a:t>maskerende</a:t>
            </a:r>
            <a:r>
              <a:rPr lang="en-GB" i="0" dirty="0"/>
              <a:t> </a:t>
            </a:r>
            <a:r>
              <a:rPr lang="en-GB" i="0" dirty="0" err="1"/>
              <a:t>ruis</a:t>
            </a:r>
            <a:r>
              <a:rPr lang="en-GB" i="0" dirty="0"/>
              <a:t>, dan </a:t>
            </a:r>
            <a:r>
              <a:rPr lang="en-GB" i="0" dirty="0" err="1"/>
              <a:t>wordt</a:t>
            </a:r>
            <a:r>
              <a:rPr lang="en-GB" i="0" dirty="0"/>
              <a:t> het steeds </a:t>
            </a:r>
            <a:r>
              <a:rPr lang="en-GB" i="0" dirty="0" err="1"/>
              <a:t>lastiger</a:t>
            </a:r>
            <a:r>
              <a:rPr lang="en-GB" i="0" dirty="0"/>
              <a:t> om de </a:t>
            </a:r>
            <a:r>
              <a:rPr lang="en-GB" i="0" dirty="0" err="1"/>
              <a:t>situatie</a:t>
            </a:r>
            <a:r>
              <a:rPr lang="en-GB" i="0" dirty="0"/>
              <a:t> om </a:t>
            </a:r>
            <a:r>
              <a:rPr lang="en-GB" i="0" dirty="0" err="1"/>
              <a:t>ons</a:t>
            </a:r>
            <a:r>
              <a:rPr lang="en-GB" i="0" dirty="0"/>
              <a:t> </a:t>
            </a:r>
            <a:r>
              <a:rPr lang="en-GB" i="0" dirty="0" err="1"/>
              <a:t>heen</a:t>
            </a:r>
            <a:r>
              <a:rPr lang="en-GB" i="0" dirty="0"/>
              <a:t> in </a:t>
            </a:r>
            <a:r>
              <a:rPr lang="en-GB" i="0" dirty="0" err="1"/>
              <a:t>te</a:t>
            </a:r>
            <a:r>
              <a:rPr lang="en-GB" i="0" dirty="0"/>
              <a:t> </a:t>
            </a:r>
            <a:r>
              <a:rPr lang="en-GB" i="0" dirty="0" err="1"/>
              <a:t>schatten</a:t>
            </a:r>
            <a:r>
              <a:rPr lang="en-GB" i="0" dirty="0"/>
              <a:t>. </a:t>
            </a:r>
            <a:r>
              <a:rPr lang="en-GB" i="0" dirty="0" err="1"/>
              <a:t>Hierdoor</a:t>
            </a:r>
            <a:r>
              <a:rPr lang="en-GB" i="0" dirty="0"/>
              <a:t> </a:t>
            </a:r>
            <a:r>
              <a:rPr lang="en-GB" i="0" dirty="0" err="1"/>
              <a:t>worden</a:t>
            </a:r>
            <a:r>
              <a:rPr lang="en-GB" i="0" dirty="0"/>
              <a:t> we </a:t>
            </a:r>
            <a:r>
              <a:rPr lang="en-GB" i="0" dirty="0" err="1"/>
              <a:t>vanzelf</a:t>
            </a:r>
            <a:r>
              <a:rPr lang="en-GB" i="0" dirty="0"/>
              <a:t> </a:t>
            </a:r>
            <a:r>
              <a:rPr lang="en-GB" i="0" dirty="0" err="1"/>
              <a:t>alerter</a:t>
            </a:r>
            <a:r>
              <a:rPr lang="en-GB" i="0" dirty="0"/>
              <a:t> </a:t>
            </a:r>
            <a:r>
              <a:rPr lang="en-GB" i="0" dirty="0" err="1"/>
              <a:t>en</a:t>
            </a:r>
            <a:r>
              <a:rPr lang="en-GB" i="0" dirty="0"/>
              <a:t> minder </a:t>
            </a:r>
            <a:r>
              <a:rPr lang="en-GB" i="0" dirty="0" err="1"/>
              <a:t>ontspannen</a:t>
            </a:r>
            <a:r>
              <a:rPr lang="en-GB" i="0" dirty="0"/>
              <a:t>, wat hinder </a:t>
            </a:r>
            <a:r>
              <a:rPr lang="en-GB" i="0" dirty="0" err="1"/>
              <a:t>veroorzaakt</a:t>
            </a:r>
            <a:r>
              <a:rPr lang="en-GB" i="0" dirty="0"/>
              <a:t>.</a:t>
            </a:r>
            <a:endParaRPr dirty="0"/>
          </a:p>
        </p:txBody>
      </p:sp>
      <p:sp>
        <p:nvSpPr>
          <p:cNvPr id="263" name="Google Shape;263;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32</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6" name="Google Shape;306;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dirty="0"/>
              <a:t>METHODEN</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GB" dirty="0"/>
              <a:t>Binnen de GLIMI pilots </a:t>
            </a:r>
            <a:r>
              <a:rPr lang="en-GB" dirty="0" err="1"/>
              <a:t>werken</a:t>
            </a:r>
            <a:r>
              <a:rPr lang="en-GB" dirty="0"/>
              <a:t> we met </a:t>
            </a:r>
            <a:r>
              <a:rPr lang="en-GB" dirty="0" err="1"/>
              <a:t>verschillende</a:t>
            </a:r>
            <a:r>
              <a:rPr lang="en-GB" dirty="0"/>
              <a:t> </a:t>
            </a:r>
            <a:r>
              <a:rPr lang="en-GB" dirty="0" err="1"/>
              <a:t>onderzoeksmethoden</a:t>
            </a:r>
            <a:r>
              <a:rPr lang="en-GB" dirty="0"/>
              <a:t>, die </a:t>
            </a:r>
            <a:r>
              <a:rPr lang="en-GB" dirty="0" err="1"/>
              <a:t>samen</a:t>
            </a:r>
            <a:r>
              <a:rPr lang="en-GB" dirty="0"/>
              <a:t> de soundscape analyse </a:t>
            </a:r>
            <a:r>
              <a:rPr lang="en-GB" dirty="0" err="1"/>
              <a:t>oplevert</a:t>
            </a:r>
            <a:r>
              <a:rPr lang="en-GB" dirty="0"/>
              <a:t>. </a:t>
            </a:r>
            <a:r>
              <a:rPr lang="en-GB" dirty="0" err="1"/>
              <a:t>Deze</a:t>
            </a:r>
            <a:r>
              <a:rPr lang="en-GB" dirty="0"/>
              <a:t> </a:t>
            </a:r>
            <a:r>
              <a:rPr lang="en-GB" dirty="0" err="1"/>
              <a:t>methoden</a:t>
            </a:r>
            <a:r>
              <a:rPr lang="en-GB" dirty="0"/>
              <a:t> </a:t>
            </a:r>
            <a:r>
              <a:rPr lang="en-GB" dirty="0" err="1"/>
              <a:t>zijn</a:t>
            </a:r>
            <a:r>
              <a:rPr lang="en-GB" dirty="0"/>
              <a:t> </a:t>
            </a:r>
            <a:r>
              <a:rPr lang="en-GB" dirty="0" err="1"/>
              <a:t>ruwweg</a:t>
            </a:r>
            <a:r>
              <a:rPr lang="en-GB" dirty="0"/>
              <a:t> op </a:t>
            </a:r>
            <a:r>
              <a:rPr lang="en-GB" dirty="0" err="1"/>
              <a:t>te</a:t>
            </a:r>
            <a:r>
              <a:rPr lang="en-GB" dirty="0"/>
              <a:t> </a:t>
            </a:r>
            <a:r>
              <a:rPr lang="en-GB" dirty="0" err="1"/>
              <a:t>delen</a:t>
            </a:r>
            <a:r>
              <a:rPr lang="en-GB" dirty="0"/>
              <a:t> in 3 </a:t>
            </a:r>
            <a:r>
              <a:rPr lang="en-GB" dirty="0" err="1"/>
              <a:t>onderdelen</a:t>
            </a:r>
            <a:r>
              <a:rPr lang="en-GB" dirty="0"/>
              <a:t>: </a:t>
            </a:r>
            <a:endParaRPr dirty="0"/>
          </a:p>
          <a:p>
            <a:pPr marL="171450" lvl="0" indent="-171450" algn="l" rtl="0">
              <a:spcBef>
                <a:spcPts val="0"/>
              </a:spcBef>
              <a:spcAft>
                <a:spcPts val="0"/>
              </a:spcAft>
              <a:buClr>
                <a:schemeClr val="dk1"/>
              </a:buClr>
              <a:buSzPts val="1200"/>
              <a:buFont typeface="Calibri"/>
              <a:buChar char="-"/>
            </a:pPr>
            <a:r>
              <a:rPr lang="en-GB" b="1" dirty="0" err="1"/>
              <a:t>Meten</a:t>
            </a:r>
            <a:r>
              <a:rPr lang="en-GB" b="1" dirty="0"/>
              <a:t> </a:t>
            </a:r>
            <a:r>
              <a:rPr lang="en-GB" b="1" dirty="0" err="1"/>
              <a:t>en</a:t>
            </a:r>
            <a:r>
              <a:rPr lang="en-GB" b="1" dirty="0"/>
              <a:t> </a:t>
            </a:r>
            <a:r>
              <a:rPr lang="en-GB" b="1" dirty="0" err="1"/>
              <a:t>verwerken</a:t>
            </a:r>
            <a:r>
              <a:rPr lang="en-GB" b="1" dirty="0"/>
              <a:t> van </a:t>
            </a:r>
            <a:r>
              <a:rPr lang="en-GB" b="1" dirty="0" err="1"/>
              <a:t>geluid</a:t>
            </a:r>
            <a:r>
              <a:rPr lang="en-GB" b="1" dirty="0"/>
              <a:t> door Munisense </a:t>
            </a:r>
            <a:r>
              <a:rPr lang="en-GB" dirty="0"/>
              <a:t>– </a:t>
            </a:r>
            <a:r>
              <a:rPr lang="en-GB" dirty="0" err="1"/>
              <a:t>Dus</a:t>
            </a:r>
            <a:r>
              <a:rPr lang="en-GB" dirty="0"/>
              <a:t> we </a:t>
            </a:r>
            <a:r>
              <a:rPr lang="en-GB" dirty="0" err="1"/>
              <a:t>meten</a:t>
            </a:r>
            <a:r>
              <a:rPr lang="en-GB" dirty="0"/>
              <a:t> op </a:t>
            </a:r>
            <a:r>
              <a:rPr lang="en-GB" dirty="0" err="1"/>
              <a:t>verschillende</a:t>
            </a:r>
            <a:r>
              <a:rPr lang="en-GB" dirty="0"/>
              <a:t> </a:t>
            </a:r>
            <a:r>
              <a:rPr lang="en-GB" dirty="0" err="1"/>
              <a:t>punten</a:t>
            </a:r>
            <a:r>
              <a:rPr lang="en-GB" dirty="0"/>
              <a:t> in </a:t>
            </a:r>
            <a:r>
              <a:rPr lang="en-GB" dirty="0" err="1"/>
              <a:t>een</a:t>
            </a:r>
            <a:r>
              <a:rPr lang="en-GB" dirty="0"/>
              <a:t> </a:t>
            </a:r>
            <a:r>
              <a:rPr lang="en-GB" dirty="0" err="1"/>
              <a:t>wijk</a:t>
            </a:r>
            <a:r>
              <a:rPr lang="en-GB" dirty="0"/>
              <a:t> het </a:t>
            </a:r>
            <a:r>
              <a:rPr lang="en-GB" dirty="0" err="1"/>
              <a:t>geluid</a:t>
            </a:r>
            <a:r>
              <a:rPr lang="en-GB" dirty="0"/>
              <a:t>, die we </a:t>
            </a:r>
            <a:r>
              <a:rPr lang="en-GB" dirty="0" err="1"/>
              <a:t>verwerken</a:t>
            </a:r>
            <a:r>
              <a:rPr lang="en-GB" dirty="0"/>
              <a:t> </a:t>
            </a:r>
            <a:r>
              <a:rPr lang="en-GB" dirty="0" err="1"/>
              <a:t>en</a:t>
            </a:r>
            <a:r>
              <a:rPr lang="en-GB" dirty="0"/>
              <a:t> </a:t>
            </a:r>
            <a:r>
              <a:rPr lang="en-GB" dirty="0" err="1"/>
              <a:t>opslaan</a:t>
            </a:r>
            <a:r>
              <a:rPr lang="en-GB" dirty="0"/>
              <a:t> via de </a:t>
            </a:r>
            <a:r>
              <a:rPr lang="en-GB" dirty="0" err="1"/>
              <a:t>slimme</a:t>
            </a:r>
            <a:r>
              <a:rPr lang="en-GB" dirty="0"/>
              <a:t> </a:t>
            </a:r>
            <a:r>
              <a:rPr lang="en-GB" dirty="0" err="1"/>
              <a:t>meetinfrastructuur</a:t>
            </a:r>
            <a:r>
              <a:rPr lang="en-GB" dirty="0"/>
              <a:t> van Munisense</a:t>
            </a:r>
            <a:endParaRPr dirty="0"/>
          </a:p>
          <a:p>
            <a:pPr marL="171450" lvl="0" indent="-171450" algn="l" rtl="0">
              <a:spcBef>
                <a:spcPts val="0"/>
              </a:spcBef>
              <a:spcAft>
                <a:spcPts val="0"/>
              </a:spcAft>
              <a:buClr>
                <a:schemeClr val="dk1"/>
              </a:buClr>
              <a:buSzPts val="1200"/>
              <a:buFont typeface="Calibri"/>
              <a:buChar char="-"/>
            </a:pPr>
            <a:r>
              <a:rPr lang="en-GB" dirty="0"/>
              <a:t>We </a:t>
            </a:r>
            <a:r>
              <a:rPr lang="en-GB" b="1" dirty="0" err="1"/>
              <a:t>Analyseren</a:t>
            </a:r>
            <a:r>
              <a:rPr lang="en-GB" b="1" dirty="0"/>
              <a:t> </a:t>
            </a:r>
            <a:r>
              <a:rPr lang="en-GB" b="1" dirty="0" err="1"/>
              <a:t>en</a:t>
            </a:r>
            <a:r>
              <a:rPr lang="en-GB" b="1" dirty="0"/>
              <a:t> </a:t>
            </a:r>
            <a:r>
              <a:rPr lang="en-GB" b="1" dirty="0" err="1"/>
              <a:t>interpreteren</a:t>
            </a:r>
            <a:r>
              <a:rPr lang="en-GB" b="1" dirty="0"/>
              <a:t> </a:t>
            </a:r>
            <a:r>
              <a:rPr lang="en-GB" b="1" dirty="0" err="1"/>
              <a:t>geluidsdata</a:t>
            </a:r>
            <a:r>
              <a:rPr lang="en-GB" b="1" dirty="0"/>
              <a:t> </a:t>
            </a:r>
            <a:r>
              <a:rPr lang="en-GB" dirty="0"/>
              <a:t>- door </a:t>
            </a:r>
            <a:r>
              <a:rPr lang="en-GB" dirty="0" err="1"/>
              <a:t>middel</a:t>
            </a:r>
            <a:r>
              <a:rPr lang="en-GB" dirty="0"/>
              <a:t> van de </a:t>
            </a:r>
            <a:r>
              <a:rPr lang="en-GB" dirty="0" err="1"/>
              <a:t>innovatieve</a:t>
            </a:r>
            <a:r>
              <a:rPr lang="en-GB" dirty="0"/>
              <a:t> software van SoundAppraisal  </a:t>
            </a:r>
            <a:r>
              <a:rPr lang="en-GB" dirty="0" err="1"/>
              <a:t>wordt</a:t>
            </a:r>
            <a:r>
              <a:rPr lang="en-GB" dirty="0"/>
              <a:t> </a:t>
            </a:r>
            <a:r>
              <a:rPr lang="en-GB" dirty="0" err="1"/>
              <a:t>een</a:t>
            </a:r>
            <a:r>
              <a:rPr lang="en-GB" dirty="0"/>
              <a:t> </a:t>
            </a:r>
            <a:r>
              <a:rPr lang="en-GB" dirty="0" err="1"/>
              <a:t>signaalanalyse</a:t>
            </a:r>
            <a:r>
              <a:rPr lang="en-GB" dirty="0"/>
              <a:t> </a:t>
            </a:r>
            <a:r>
              <a:rPr lang="en-GB" dirty="0" err="1"/>
              <a:t>uitgevoerd</a:t>
            </a:r>
            <a:r>
              <a:rPr lang="en-GB" dirty="0"/>
              <a:t> </a:t>
            </a:r>
            <a:r>
              <a:rPr lang="en-GB" dirty="0" err="1"/>
              <a:t>en</a:t>
            </a:r>
            <a:r>
              <a:rPr lang="en-GB" dirty="0"/>
              <a:t> de </a:t>
            </a:r>
            <a:r>
              <a:rPr lang="en-GB" dirty="0" err="1"/>
              <a:t>geluidsdata</a:t>
            </a:r>
            <a:r>
              <a:rPr lang="en-GB" dirty="0"/>
              <a:t> </a:t>
            </a:r>
            <a:r>
              <a:rPr lang="en-GB" dirty="0" err="1"/>
              <a:t>gevisualiseerd</a:t>
            </a:r>
            <a:r>
              <a:rPr lang="en-GB" dirty="0"/>
              <a:t>. </a:t>
            </a:r>
            <a:r>
              <a:rPr lang="en-GB" dirty="0" err="1"/>
              <a:t>Uit</a:t>
            </a:r>
            <a:r>
              <a:rPr lang="en-GB" dirty="0"/>
              <a:t> </a:t>
            </a:r>
            <a:r>
              <a:rPr lang="en-GB" dirty="0" err="1"/>
              <a:t>deze</a:t>
            </a:r>
            <a:r>
              <a:rPr lang="en-GB" dirty="0"/>
              <a:t> analyse </a:t>
            </a:r>
            <a:r>
              <a:rPr lang="en-GB" dirty="0" err="1"/>
              <a:t>komt</a:t>
            </a:r>
            <a:r>
              <a:rPr lang="en-GB" dirty="0"/>
              <a:t> </a:t>
            </a:r>
            <a:r>
              <a:rPr lang="en-GB" dirty="0" err="1"/>
              <a:t>een</a:t>
            </a:r>
            <a:r>
              <a:rPr lang="en-GB" dirty="0"/>
              <a:t> soundscape </a:t>
            </a:r>
            <a:r>
              <a:rPr lang="en-GB" dirty="0" err="1"/>
              <a:t>schatting</a:t>
            </a:r>
            <a:endParaRPr dirty="0"/>
          </a:p>
          <a:p>
            <a:pPr marL="171450" lvl="0" indent="-171450" algn="l" rtl="0">
              <a:spcBef>
                <a:spcPts val="0"/>
              </a:spcBef>
              <a:spcAft>
                <a:spcPts val="0"/>
              </a:spcAft>
              <a:buClr>
                <a:schemeClr val="dk1"/>
              </a:buClr>
              <a:buSzPts val="1200"/>
              <a:buFont typeface="Calibri"/>
              <a:buChar char="-"/>
            </a:pPr>
            <a:r>
              <a:rPr lang="en-GB" dirty="0" err="1"/>
              <a:t>Ook</a:t>
            </a:r>
            <a:r>
              <a:rPr lang="en-GB" dirty="0"/>
              <a:t> </a:t>
            </a:r>
            <a:r>
              <a:rPr lang="en-GB" dirty="0" err="1"/>
              <a:t>werken</a:t>
            </a:r>
            <a:r>
              <a:rPr lang="en-GB" dirty="0"/>
              <a:t> we met </a:t>
            </a:r>
            <a:r>
              <a:rPr lang="en-GB" b="1" dirty="0" err="1"/>
              <a:t>bewonerfeedbackmethoden</a:t>
            </a:r>
            <a:r>
              <a:rPr lang="en-GB" b="1" dirty="0"/>
              <a:t>, </a:t>
            </a:r>
            <a:r>
              <a:rPr lang="en-GB" dirty="0" err="1"/>
              <a:t>waarbij</a:t>
            </a:r>
            <a:r>
              <a:rPr lang="en-GB" dirty="0"/>
              <a:t> we </a:t>
            </a:r>
            <a:r>
              <a:rPr lang="en-GB" dirty="0" err="1"/>
              <a:t>inzicht</a:t>
            </a:r>
            <a:r>
              <a:rPr lang="en-GB" dirty="0"/>
              <a:t> </a:t>
            </a:r>
            <a:r>
              <a:rPr lang="en-GB" dirty="0" err="1"/>
              <a:t>krijgen</a:t>
            </a:r>
            <a:r>
              <a:rPr lang="en-GB" dirty="0"/>
              <a:t> in de </a:t>
            </a:r>
            <a:r>
              <a:rPr lang="en-GB" dirty="0" err="1"/>
              <a:t>subjectieve</a:t>
            </a:r>
            <a:r>
              <a:rPr lang="en-GB" dirty="0"/>
              <a:t> </a:t>
            </a:r>
            <a:r>
              <a:rPr lang="en-GB" dirty="0" err="1"/>
              <a:t>geluidsbeleving</a:t>
            </a:r>
            <a:r>
              <a:rPr lang="en-GB" dirty="0"/>
              <a:t> van </a:t>
            </a:r>
            <a:r>
              <a:rPr lang="en-GB" dirty="0" err="1"/>
              <a:t>bewoners</a:t>
            </a:r>
            <a:r>
              <a:rPr lang="en-GB" dirty="0"/>
              <a:t> in het </a:t>
            </a:r>
            <a:r>
              <a:rPr lang="en-GB" dirty="0" err="1"/>
              <a:t>onderzoeksgebied</a:t>
            </a:r>
            <a:r>
              <a:rPr lang="en-GB" dirty="0"/>
              <a:t>. </a:t>
            </a:r>
            <a:r>
              <a:rPr lang="en-GB" dirty="0" err="1"/>
              <a:t>Dit</a:t>
            </a:r>
            <a:r>
              <a:rPr lang="en-GB" dirty="0"/>
              <a:t> </a:t>
            </a:r>
            <a:r>
              <a:rPr lang="en-GB" dirty="0" err="1"/>
              <a:t>doen</a:t>
            </a:r>
            <a:r>
              <a:rPr lang="en-GB" dirty="0"/>
              <a:t> we via </a:t>
            </a:r>
            <a:r>
              <a:rPr lang="en-GB" dirty="0" err="1"/>
              <a:t>een</a:t>
            </a:r>
            <a:r>
              <a:rPr lang="en-GB" dirty="0"/>
              <a:t> </a:t>
            </a:r>
            <a:endParaRPr dirty="0"/>
          </a:p>
          <a:p>
            <a:pPr marL="628650" lvl="1" indent="-171450" algn="l" rtl="0">
              <a:spcBef>
                <a:spcPts val="0"/>
              </a:spcBef>
              <a:spcAft>
                <a:spcPts val="0"/>
              </a:spcAft>
              <a:buClr>
                <a:schemeClr val="dk1"/>
              </a:buClr>
              <a:buSzPts val="1200"/>
              <a:buFont typeface="Calibri"/>
              <a:buChar char="-"/>
            </a:pPr>
            <a:r>
              <a:rPr lang="en-GB" dirty="0" err="1"/>
              <a:t>Luisterwandeling</a:t>
            </a:r>
            <a:r>
              <a:rPr lang="en-GB" dirty="0"/>
              <a:t>, </a:t>
            </a:r>
            <a:r>
              <a:rPr lang="en-GB" dirty="0" err="1"/>
              <a:t>en</a:t>
            </a:r>
            <a:r>
              <a:rPr lang="en-GB" dirty="0"/>
              <a:t> </a:t>
            </a:r>
            <a:r>
              <a:rPr lang="en-GB" dirty="0" err="1"/>
              <a:t>een</a:t>
            </a:r>
            <a:endParaRPr dirty="0"/>
          </a:p>
          <a:p>
            <a:pPr marL="628650" lvl="1" indent="-171450" algn="l" rtl="0">
              <a:spcBef>
                <a:spcPts val="0"/>
              </a:spcBef>
              <a:spcAft>
                <a:spcPts val="0"/>
              </a:spcAft>
              <a:buClr>
                <a:schemeClr val="dk1"/>
              </a:buClr>
              <a:buSzPts val="1200"/>
              <a:buFont typeface="Calibri"/>
              <a:buChar char="-"/>
            </a:pPr>
            <a:r>
              <a:rPr lang="en-GB" dirty="0"/>
              <a:t>GLIMI </a:t>
            </a:r>
            <a:r>
              <a:rPr lang="en-GB" dirty="0" err="1"/>
              <a:t>Webportal</a:t>
            </a: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
        <p:nvSpPr>
          <p:cNvPr id="307" name="Google Shape;307;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33</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5" name="Google Shape;325;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317500" algn="l" rtl="0">
              <a:spcBef>
                <a:spcPts val="0"/>
              </a:spcBef>
              <a:spcAft>
                <a:spcPts val="0"/>
              </a:spcAft>
              <a:buSzPts val="1400"/>
              <a:buChar char="-"/>
            </a:pPr>
            <a:r>
              <a:rPr lang="en-GB"/>
              <a:t>De eerste methode is 24/7 geluid meten op lokatie.</a:t>
            </a:r>
            <a:endParaRPr/>
          </a:p>
          <a:p>
            <a:pPr marL="457200" lvl="0" indent="-317500" algn="l" rtl="0">
              <a:spcBef>
                <a:spcPts val="0"/>
              </a:spcBef>
              <a:spcAft>
                <a:spcPts val="0"/>
              </a:spcAft>
              <a:buSzPts val="1400"/>
              <a:buChar char="-"/>
            </a:pPr>
            <a:r>
              <a:rPr lang="en-GB"/>
              <a:t>De geluidsmeters worden bevestigd aan lantaarnpalen op verschillende locaties in een onderzoeksgebied. </a:t>
            </a:r>
            <a:endParaRPr/>
          </a:p>
          <a:p>
            <a:pPr marL="457200" lvl="0" indent="-317500" algn="l" rtl="0">
              <a:spcBef>
                <a:spcPts val="0"/>
              </a:spcBef>
              <a:spcAft>
                <a:spcPts val="0"/>
              </a:spcAft>
              <a:buSzPts val="1400"/>
              <a:buChar char="-"/>
            </a:pPr>
            <a:r>
              <a:rPr lang="en-GB"/>
              <a:t>De meetlocaties variëren onderling, zodat we in elk onderzoeksgebied verschillende geluidsomgevingen analyseren, zoals langs een autoweg of snelweg, een rustige woonstraat, in een wijkcentrum, of juist in de buurt van een park. Zo kunnen we ook verschillende soundscapes met elkaar gaan vergelijken en betere of juist slechtere soundscapes onderscheiden.</a:t>
            </a:r>
            <a:endParaRPr/>
          </a:p>
        </p:txBody>
      </p:sp>
      <p:sp>
        <p:nvSpPr>
          <p:cNvPr id="326" name="Google Shape;326;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34</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g17db9e76dbf_1_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5" name="Google Shape;365;g17db9e76dbf_1_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dirty="0"/>
              <a:t>De </a:t>
            </a:r>
            <a:r>
              <a:rPr lang="en-GB" dirty="0" err="1"/>
              <a:t>geluidsdata</a:t>
            </a:r>
            <a:r>
              <a:rPr lang="en-GB" dirty="0"/>
              <a:t> die we </a:t>
            </a:r>
            <a:r>
              <a:rPr lang="en-GB" dirty="0" err="1"/>
              <a:t>ophalen</a:t>
            </a:r>
            <a:r>
              <a:rPr lang="en-GB" dirty="0"/>
              <a:t> met de </a:t>
            </a:r>
            <a:r>
              <a:rPr lang="en-GB" dirty="0" err="1"/>
              <a:t>meetinstrumenten</a:t>
            </a:r>
            <a:r>
              <a:rPr lang="en-GB" dirty="0"/>
              <a:t>, </a:t>
            </a:r>
            <a:r>
              <a:rPr lang="en-GB" dirty="0" err="1"/>
              <a:t>wordt</a:t>
            </a:r>
            <a:r>
              <a:rPr lang="en-GB" dirty="0"/>
              <a:t> </a:t>
            </a:r>
            <a:r>
              <a:rPr lang="en-GB" dirty="0" err="1"/>
              <a:t>gevisualiseerd</a:t>
            </a:r>
            <a:r>
              <a:rPr lang="en-GB" dirty="0"/>
              <a:t> </a:t>
            </a:r>
            <a:r>
              <a:rPr lang="en-GB" dirty="0" err="1"/>
              <a:t>en</a:t>
            </a:r>
            <a:r>
              <a:rPr lang="en-GB" dirty="0"/>
              <a:t> </a:t>
            </a:r>
            <a:r>
              <a:rPr lang="en-GB" dirty="0" err="1"/>
              <a:t>geanalyseerd</a:t>
            </a:r>
            <a:r>
              <a:rPr lang="en-GB" dirty="0"/>
              <a:t> </a:t>
            </a:r>
            <a:r>
              <a:rPr lang="en-GB" dirty="0" err="1"/>
              <a:t>dmv</a:t>
            </a:r>
            <a:r>
              <a:rPr lang="en-GB" dirty="0"/>
              <a:t> de </a:t>
            </a:r>
            <a:r>
              <a:rPr lang="en-GB" i="1" dirty="0"/>
              <a:t>soundscape software van SoundAppraisal. </a:t>
            </a:r>
            <a:r>
              <a:rPr lang="en-GB" i="0" dirty="0"/>
              <a:t> De data </a:t>
            </a:r>
            <a:r>
              <a:rPr lang="en-GB" i="0" dirty="0" err="1"/>
              <a:t>wordt</a:t>
            </a:r>
            <a:r>
              <a:rPr lang="en-GB" i="0" dirty="0"/>
              <a:t> in </a:t>
            </a:r>
            <a:r>
              <a:rPr lang="en-GB" i="0" dirty="0" err="1"/>
              <a:t>een</a:t>
            </a:r>
            <a:r>
              <a:rPr lang="en-GB" i="0" dirty="0"/>
              <a:t> </a:t>
            </a:r>
            <a:r>
              <a:rPr lang="en-GB" i="1" dirty="0" err="1"/>
              <a:t>cochleogram</a:t>
            </a:r>
            <a:r>
              <a:rPr lang="en-GB" i="0" dirty="0"/>
              <a:t>, </a:t>
            </a:r>
            <a:r>
              <a:rPr lang="en-GB" i="0" dirty="0" err="1"/>
              <a:t>een</a:t>
            </a:r>
            <a:r>
              <a:rPr lang="en-GB" i="0" dirty="0"/>
              <a:t> </a:t>
            </a:r>
            <a:r>
              <a:rPr lang="en-GB" i="0" dirty="0" err="1"/>
              <a:t>soort</a:t>
            </a:r>
            <a:r>
              <a:rPr lang="en-GB" i="0" dirty="0"/>
              <a:t> </a:t>
            </a:r>
            <a:r>
              <a:rPr lang="en-GB" i="0" dirty="0" err="1"/>
              <a:t>spectogram</a:t>
            </a:r>
            <a:r>
              <a:rPr lang="en-GB" i="0" dirty="0"/>
              <a:t>, </a:t>
            </a:r>
            <a:r>
              <a:rPr lang="en-GB" i="0" dirty="0" err="1"/>
              <a:t>gezet</a:t>
            </a:r>
            <a:r>
              <a:rPr lang="en-GB" i="0" dirty="0"/>
              <a:t>, </a:t>
            </a:r>
            <a:r>
              <a:rPr lang="en-GB" i="0" dirty="0" err="1"/>
              <a:t>waarin</a:t>
            </a:r>
            <a:r>
              <a:rPr lang="en-GB" i="0" dirty="0"/>
              <a:t> </a:t>
            </a:r>
            <a:r>
              <a:rPr lang="en-GB" i="0" dirty="0" err="1"/>
              <a:t>verschillende</a:t>
            </a:r>
            <a:r>
              <a:rPr lang="en-GB" i="0" dirty="0"/>
              <a:t> </a:t>
            </a:r>
            <a:r>
              <a:rPr lang="en-GB" i="0" dirty="0" err="1"/>
              <a:t>typen</a:t>
            </a:r>
            <a:r>
              <a:rPr lang="en-GB" i="0" dirty="0"/>
              <a:t> </a:t>
            </a:r>
            <a:r>
              <a:rPr lang="en-GB" i="0" dirty="0" err="1"/>
              <a:t>geluiden</a:t>
            </a:r>
            <a:r>
              <a:rPr lang="en-GB" i="0" dirty="0"/>
              <a:t> </a:t>
            </a:r>
            <a:r>
              <a:rPr lang="en-GB" i="0" dirty="0" err="1"/>
              <a:t>kunnen</a:t>
            </a:r>
            <a:r>
              <a:rPr lang="en-GB" i="0" dirty="0"/>
              <a:t> </a:t>
            </a:r>
            <a:r>
              <a:rPr lang="en-GB" i="0" dirty="0" err="1"/>
              <a:t>worden</a:t>
            </a:r>
            <a:r>
              <a:rPr lang="en-GB" i="0" dirty="0"/>
              <a:t> </a:t>
            </a:r>
            <a:r>
              <a:rPr lang="en-GB" i="0" dirty="0" err="1"/>
              <a:t>herkend</a:t>
            </a:r>
            <a:r>
              <a:rPr lang="en-GB" i="0" dirty="0"/>
              <a:t>.</a:t>
            </a:r>
          </a:p>
          <a:p>
            <a:pPr marL="0" lvl="0" indent="0" algn="l" rtl="0">
              <a:spcBef>
                <a:spcPts val="0"/>
              </a:spcBef>
              <a:spcAft>
                <a:spcPts val="0"/>
              </a:spcAft>
              <a:buNone/>
            </a:pPr>
            <a:r>
              <a:rPr lang="en-GB" i="0" dirty="0"/>
              <a:t>Heel simple </a:t>
            </a:r>
            <a:r>
              <a:rPr lang="en-GB" i="0" dirty="0" err="1"/>
              <a:t>gezegd</a:t>
            </a:r>
            <a:r>
              <a:rPr lang="en-GB" i="0" dirty="0"/>
              <a:t> </a:t>
            </a:r>
            <a:r>
              <a:rPr lang="en-GB" i="0" dirty="0" err="1"/>
              <a:t>gebruiken</a:t>
            </a:r>
            <a:r>
              <a:rPr lang="en-GB" i="0" dirty="0"/>
              <a:t> we </a:t>
            </a:r>
            <a:r>
              <a:rPr lang="en-GB" i="0" dirty="0" err="1"/>
              <a:t>deze</a:t>
            </a:r>
            <a:r>
              <a:rPr lang="en-GB" i="0" dirty="0"/>
              <a:t> software om het </a:t>
            </a:r>
            <a:r>
              <a:rPr lang="en-GB" i="0" dirty="0" err="1"/>
              <a:t>totale</a:t>
            </a:r>
            <a:r>
              <a:rPr lang="en-GB" i="0" dirty="0"/>
              <a:t> </a:t>
            </a:r>
            <a:r>
              <a:rPr lang="en-GB" i="0" dirty="0" err="1"/>
              <a:t>geluidssignaal</a:t>
            </a:r>
            <a:r>
              <a:rPr lang="en-GB" i="0" dirty="0"/>
              <a:t> </a:t>
            </a:r>
            <a:r>
              <a:rPr lang="en-GB" i="0" dirty="0" err="1"/>
              <a:t>te</a:t>
            </a:r>
            <a:r>
              <a:rPr lang="en-GB" i="0" dirty="0"/>
              <a:t> </a:t>
            </a:r>
            <a:r>
              <a:rPr lang="en-GB" i="0" dirty="0" err="1"/>
              <a:t>ontleden</a:t>
            </a:r>
            <a:r>
              <a:rPr lang="en-GB" i="0" dirty="0"/>
              <a:t>, om </a:t>
            </a:r>
            <a:r>
              <a:rPr lang="en-GB" i="0" dirty="0" err="1"/>
              <a:t>te</a:t>
            </a:r>
            <a:r>
              <a:rPr lang="en-GB" i="0" dirty="0"/>
              <a:t> </a:t>
            </a:r>
            <a:r>
              <a:rPr lang="en-GB" i="0" dirty="0" err="1"/>
              <a:t>kijken</a:t>
            </a:r>
            <a:r>
              <a:rPr lang="en-GB" i="0" dirty="0"/>
              <a:t> wat er </a:t>
            </a:r>
            <a:r>
              <a:rPr lang="en-GB" i="0" dirty="0" err="1"/>
              <a:t>allemaal</a:t>
            </a:r>
            <a:r>
              <a:rPr lang="en-GB" i="0" dirty="0"/>
              <a:t> in </a:t>
            </a:r>
            <a:r>
              <a:rPr lang="en-GB" i="0" dirty="0" err="1"/>
              <a:t>gebeurt</a:t>
            </a:r>
            <a:r>
              <a:rPr lang="en-GB" i="0" dirty="0"/>
              <a:t> </a:t>
            </a:r>
            <a:r>
              <a:rPr lang="en-GB" i="0" dirty="0" err="1"/>
              <a:t>en</a:t>
            </a:r>
            <a:r>
              <a:rPr lang="en-GB" i="0" dirty="0"/>
              <a:t> wat </a:t>
            </a:r>
            <a:r>
              <a:rPr lang="en-GB" i="0" dirty="0" err="1"/>
              <a:t>deze</a:t>
            </a:r>
            <a:r>
              <a:rPr lang="en-GB" i="0" dirty="0"/>
              <a:t> </a:t>
            </a:r>
            <a:r>
              <a:rPr lang="en-GB" i="0" dirty="0" err="1"/>
              <a:t>gebeurtenissen</a:t>
            </a:r>
            <a:r>
              <a:rPr lang="en-GB" i="0" dirty="0"/>
              <a:t> </a:t>
            </a:r>
            <a:r>
              <a:rPr lang="en-GB" i="0" dirty="0" err="1"/>
              <a:t>betekenen</a:t>
            </a:r>
            <a:r>
              <a:rPr lang="en-GB" i="0" dirty="0"/>
              <a:t> </a:t>
            </a:r>
            <a:r>
              <a:rPr lang="en-GB" i="0" dirty="0" err="1"/>
              <a:t>voor</a:t>
            </a:r>
            <a:r>
              <a:rPr lang="en-GB" i="0" dirty="0"/>
              <a:t> de </a:t>
            </a:r>
            <a:r>
              <a:rPr lang="en-GB" i="0" dirty="0" err="1"/>
              <a:t>beleving</a:t>
            </a:r>
            <a:r>
              <a:rPr lang="en-GB" i="0" dirty="0"/>
              <a:t> van de </a:t>
            </a:r>
            <a:r>
              <a:rPr lang="en-GB" i="0" dirty="0" err="1"/>
              <a:t>geluidsomgeving</a:t>
            </a:r>
            <a:r>
              <a:rPr lang="en-GB" i="0" dirty="0"/>
              <a:t>!</a:t>
            </a:r>
          </a:p>
          <a:p>
            <a:pPr marL="0" lvl="0" indent="0" algn="l" rtl="0">
              <a:spcBef>
                <a:spcPts val="0"/>
              </a:spcBef>
              <a:spcAft>
                <a:spcPts val="0"/>
              </a:spcAft>
              <a:buNone/>
            </a:pPr>
            <a:endParaRPr lang="en-GB" i="0" dirty="0"/>
          </a:p>
          <a:p>
            <a:pPr marL="0" lvl="0" indent="0" algn="l" rtl="0">
              <a:spcBef>
                <a:spcPts val="0"/>
              </a:spcBef>
              <a:spcAft>
                <a:spcPts val="0"/>
              </a:spcAft>
              <a:buNone/>
            </a:pPr>
            <a:r>
              <a:rPr lang="en-GB" i="0" dirty="0"/>
              <a:t> - </a:t>
            </a:r>
            <a:r>
              <a:rPr lang="en-GB" i="0" dirty="0" err="1"/>
              <a:t>Geluiden</a:t>
            </a:r>
            <a:r>
              <a:rPr lang="en-GB" i="0" dirty="0"/>
              <a:t> </a:t>
            </a:r>
            <a:r>
              <a:rPr lang="en-GB" i="0" dirty="0" err="1"/>
              <a:t>worden</a:t>
            </a:r>
            <a:r>
              <a:rPr lang="en-GB" i="0" dirty="0"/>
              <a:t> </a:t>
            </a:r>
            <a:r>
              <a:rPr lang="en-GB" i="0" dirty="0" err="1"/>
              <a:t>gescheiden</a:t>
            </a:r>
            <a:r>
              <a:rPr lang="en-GB" i="0" dirty="0"/>
              <a:t> op basis van </a:t>
            </a:r>
            <a:r>
              <a:rPr lang="en-GB" i="0" dirty="0" err="1"/>
              <a:t>hun</a:t>
            </a:r>
            <a:r>
              <a:rPr lang="en-GB" i="0" dirty="0"/>
              <a:t> </a:t>
            </a:r>
            <a:r>
              <a:rPr lang="en-GB" i="0" dirty="0" err="1"/>
              <a:t>tijdsduur</a:t>
            </a:r>
            <a:r>
              <a:rPr lang="en-GB" i="0" dirty="0"/>
              <a:t>; of ze op de </a:t>
            </a:r>
            <a:r>
              <a:rPr lang="en-GB" i="0" dirty="0" err="1"/>
              <a:t>voor</a:t>
            </a:r>
            <a:r>
              <a:rPr lang="en-GB" i="0" dirty="0"/>
              <a:t>- of </a:t>
            </a:r>
            <a:r>
              <a:rPr lang="en-GB" i="0" dirty="0" err="1"/>
              <a:t>achtergrond</a:t>
            </a:r>
            <a:r>
              <a:rPr lang="en-GB" i="0" dirty="0"/>
              <a:t> </a:t>
            </a:r>
            <a:r>
              <a:rPr lang="en-GB" i="0" dirty="0" err="1"/>
              <a:t>afspelen</a:t>
            </a:r>
            <a:endParaRPr lang="en-GB" i="0" dirty="0"/>
          </a:p>
          <a:p>
            <a:pPr marL="342900" lvl="0" indent="-342900" algn="l" rtl="0">
              <a:spcBef>
                <a:spcPts val="0"/>
              </a:spcBef>
              <a:spcAft>
                <a:spcPts val="0"/>
              </a:spcAft>
              <a:buFontTx/>
              <a:buChar char="-"/>
            </a:pPr>
            <a:r>
              <a:rPr lang="en-GB" i="0" dirty="0"/>
              <a:t>We </a:t>
            </a:r>
            <a:r>
              <a:rPr lang="en-GB" i="0" dirty="0" err="1"/>
              <a:t>kunnen</a:t>
            </a:r>
            <a:r>
              <a:rPr lang="en-GB" i="0" dirty="0"/>
              <a:t> </a:t>
            </a:r>
            <a:r>
              <a:rPr lang="en-GB" i="0" dirty="0" err="1"/>
              <a:t>daarin</a:t>
            </a:r>
            <a:r>
              <a:rPr lang="en-GB" i="0" dirty="0"/>
              <a:t> </a:t>
            </a:r>
            <a:r>
              <a:rPr lang="en-GB" i="0" dirty="0" err="1"/>
              <a:t>ook</a:t>
            </a:r>
            <a:r>
              <a:rPr lang="en-GB" i="0" dirty="0"/>
              <a:t> </a:t>
            </a:r>
            <a:r>
              <a:rPr lang="en-GB" i="0" dirty="0" err="1"/>
              <a:t>geluidbronnen</a:t>
            </a:r>
            <a:r>
              <a:rPr lang="en-GB" i="0" dirty="0"/>
              <a:t> </a:t>
            </a:r>
            <a:r>
              <a:rPr lang="en-GB" i="0" dirty="0" err="1"/>
              <a:t>identificeren</a:t>
            </a:r>
            <a:r>
              <a:rPr lang="en-GB" i="0" dirty="0"/>
              <a:t>.</a:t>
            </a:r>
          </a:p>
          <a:p>
            <a:pPr marL="342900" lvl="0" indent="-342900" algn="l" rtl="0">
              <a:spcBef>
                <a:spcPts val="0"/>
              </a:spcBef>
              <a:spcAft>
                <a:spcPts val="0"/>
              </a:spcAft>
              <a:buFontTx/>
              <a:buChar char="-"/>
            </a:pPr>
            <a:endParaRPr lang="en-GB" i="0" dirty="0"/>
          </a:p>
          <a:p>
            <a:pPr marL="342900" lvl="0" indent="-342900" algn="l" rtl="0">
              <a:spcBef>
                <a:spcPts val="0"/>
              </a:spcBef>
              <a:spcAft>
                <a:spcPts val="0"/>
              </a:spcAft>
              <a:buFontTx/>
              <a:buChar char="-"/>
            </a:pPr>
            <a:r>
              <a:rPr lang="en-GB" i="0" dirty="0" err="1"/>
              <a:t>Deze</a:t>
            </a:r>
            <a:r>
              <a:rPr lang="en-GB" i="0" dirty="0"/>
              <a:t> </a:t>
            </a:r>
            <a:r>
              <a:rPr lang="en-GB" i="0" dirty="0" err="1"/>
              <a:t>kwaliteiten</a:t>
            </a:r>
            <a:r>
              <a:rPr lang="en-GB" i="0" dirty="0"/>
              <a:t> van de </a:t>
            </a:r>
            <a:r>
              <a:rPr lang="en-GB" i="0" dirty="0" err="1"/>
              <a:t>typen</a:t>
            </a:r>
            <a:r>
              <a:rPr lang="en-GB" i="0" dirty="0"/>
              <a:t> </a:t>
            </a:r>
            <a:r>
              <a:rPr lang="en-GB" i="0" dirty="0" err="1"/>
              <a:t>geluiden</a:t>
            </a:r>
            <a:r>
              <a:rPr lang="en-GB" i="0" dirty="0"/>
              <a:t> </a:t>
            </a:r>
            <a:r>
              <a:rPr lang="en-GB" i="0" dirty="0" err="1"/>
              <a:t>bepalen</a:t>
            </a:r>
            <a:r>
              <a:rPr lang="en-GB" i="0" dirty="0"/>
              <a:t> hoe ze </a:t>
            </a:r>
            <a:r>
              <a:rPr lang="en-GB" i="0" dirty="0" err="1"/>
              <a:t>bijdragen</a:t>
            </a:r>
            <a:r>
              <a:rPr lang="en-GB" i="0" dirty="0"/>
              <a:t> </a:t>
            </a:r>
            <a:r>
              <a:rPr lang="en-GB" i="0" dirty="0" err="1"/>
              <a:t>aan</a:t>
            </a:r>
            <a:r>
              <a:rPr lang="en-GB" i="0" dirty="0"/>
              <a:t> de </a:t>
            </a:r>
            <a:r>
              <a:rPr lang="en-GB" i="0" dirty="0" err="1"/>
              <a:t>beleving</a:t>
            </a:r>
            <a:r>
              <a:rPr lang="en-GB" i="0" dirty="0"/>
              <a:t> van het </a:t>
            </a:r>
            <a:r>
              <a:rPr lang="en-GB" i="0" dirty="0" err="1"/>
              <a:t>geluid</a:t>
            </a:r>
            <a:r>
              <a:rPr lang="en-GB" i="0" dirty="0"/>
              <a:t>: is het </a:t>
            </a:r>
            <a:r>
              <a:rPr lang="en-GB" i="0" dirty="0" err="1"/>
              <a:t>kalm</a:t>
            </a:r>
            <a:r>
              <a:rPr lang="en-GB" i="0" dirty="0"/>
              <a:t>, </a:t>
            </a:r>
            <a:r>
              <a:rPr lang="en-GB" i="0" dirty="0" err="1"/>
              <a:t>chaotisch</a:t>
            </a:r>
            <a:r>
              <a:rPr lang="en-GB" i="0" dirty="0"/>
              <a:t>, </a:t>
            </a:r>
            <a:r>
              <a:rPr lang="en-GB" i="0" dirty="0" err="1"/>
              <a:t>levendig</a:t>
            </a:r>
            <a:r>
              <a:rPr lang="en-GB" i="0" dirty="0"/>
              <a:t> of </a:t>
            </a:r>
            <a:r>
              <a:rPr lang="en-GB" i="0" dirty="0" err="1"/>
              <a:t>monotoon</a:t>
            </a:r>
            <a:r>
              <a:rPr lang="en-GB" i="0" dirty="0"/>
              <a:t>?</a:t>
            </a:r>
          </a:p>
          <a:p>
            <a:pPr marL="0" lvl="0" indent="0" algn="l" rtl="0">
              <a:spcBef>
                <a:spcPts val="0"/>
              </a:spcBef>
              <a:spcAft>
                <a:spcPts val="0"/>
              </a:spcAft>
              <a:buFontTx/>
              <a:buNone/>
            </a:pPr>
            <a:endParaRPr lang="en-GB" i="0" dirty="0"/>
          </a:p>
          <a:p>
            <a:pPr marL="0" lvl="0" indent="0" algn="l" rtl="0">
              <a:spcBef>
                <a:spcPts val="0"/>
              </a:spcBef>
              <a:spcAft>
                <a:spcPts val="0"/>
              </a:spcAft>
              <a:buFontTx/>
              <a:buNone/>
            </a:pPr>
            <a:r>
              <a:rPr lang="en-GB" i="0" dirty="0"/>
              <a:t>------------------------------------------------------------------------------------------------------------------</a:t>
            </a:r>
            <a:endParaRPr lang="en-GB" dirty="0"/>
          </a:p>
          <a:p>
            <a:pPr marL="0" lvl="0" indent="0" algn="l" rtl="0">
              <a:spcBef>
                <a:spcPts val="0"/>
              </a:spcBef>
              <a:spcAft>
                <a:spcPts val="0"/>
              </a:spcAft>
              <a:buNone/>
            </a:pPr>
            <a:endParaRPr lang="en-GB" dirty="0"/>
          </a:p>
          <a:p>
            <a:pPr marL="0" lvl="0" indent="0" algn="l" rtl="0">
              <a:spcBef>
                <a:spcPts val="0"/>
              </a:spcBef>
              <a:spcAft>
                <a:spcPts val="0"/>
              </a:spcAft>
              <a:buNone/>
            </a:pPr>
            <a:r>
              <a:rPr lang="en-GB" dirty="0" err="1"/>
              <a:t>Deze</a:t>
            </a:r>
            <a:r>
              <a:rPr lang="en-GB" dirty="0"/>
              <a:t> </a:t>
            </a:r>
            <a:r>
              <a:rPr lang="en-GB" dirty="0" err="1"/>
              <a:t>geluidsdata</a:t>
            </a:r>
            <a:r>
              <a:rPr lang="en-GB" dirty="0"/>
              <a:t> </a:t>
            </a:r>
            <a:r>
              <a:rPr lang="en-GB" dirty="0" err="1"/>
              <a:t>wordt</a:t>
            </a:r>
            <a:r>
              <a:rPr lang="en-GB" dirty="0"/>
              <a:t> in </a:t>
            </a:r>
            <a:r>
              <a:rPr lang="en-GB" dirty="0" err="1"/>
              <a:t>een</a:t>
            </a:r>
            <a:r>
              <a:rPr lang="en-GB" dirty="0"/>
              <a:t> </a:t>
            </a:r>
            <a:r>
              <a:rPr lang="en-GB" b="1" i="1" dirty="0" err="1"/>
              <a:t>cochleogram</a:t>
            </a:r>
            <a:r>
              <a:rPr lang="en-GB" i="1" dirty="0"/>
              <a:t> </a:t>
            </a:r>
            <a:r>
              <a:rPr lang="en-GB" i="1" dirty="0" err="1"/>
              <a:t>ofwel</a:t>
            </a:r>
            <a:r>
              <a:rPr lang="en-GB" i="1" dirty="0"/>
              <a:t> </a:t>
            </a:r>
            <a:r>
              <a:rPr lang="en-GB" b="1" i="1" dirty="0" err="1"/>
              <a:t>spectogram</a:t>
            </a:r>
            <a:r>
              <a:rPr lang="en-GB" i="0" dirty="0"/>
              <a:t> </a:t>
            </a:r>
            <a:r>
              <a:rPr lang="en-GB" i="0" dirty="0" err="1"/>
              <a:t>gevisualiseerd</a:t>
            </a:r>
            <a:r>
              <a:rPr lang="en-GB" i="0" dirty="0"/>
              <a:t> (</a:t>
            </a:r>
            <a:r>
              <a:rPr lang="en-GB" i="0" dirty="0" err="1"/>
              <a:t>bovenste</a:t>
            </a:r>
            <a:r>
              <a:rPr lang="en-GB" i="0" dirty="0"/>
              <a:t> </a:t>
            </a:r>
            <a:r>
              <a:rPr lang="en-GB" i="0" dirty="0" err="1"/>
              <a:t>laag</a:t>
            </a:r>
            <a:r>
              <a:rPr lang="en-GB" i="0" dirty="0"/>
              <a:t>). </a:t>
            </a:r>
          </a:p>
          <a:p>
            <a:pPr marL="171450" lvl="0" indent="-171450" algn="l" rtl="0">
              <a:spcBef>
                <a:spcPts val="0"/>
              </a:spcBef>
              <a:spcAft>
                <a:spcPts val="0"/>
              </a:spcAft>
              <a:buFontTx/>
              <a:buChar char="-"/>
            </a:pPr>
            <a:r>
              <a:rPr lang="en-GB" i="0" dirty="0"/>
              <a:t>Je </a:t>
            </a:r>
            <a:r>
              <a:rPr lang="en-GB" i="0" dirty="0" err="1"/>
              <a:t>ziet</a:t>
            </a:r>
            <a:r>
              <a:rPr lang="en-GB" i="0" dirty="0"/>
              <a:t> </a:t>
            </a:r>
            <a:r>
              <a:rPr lang="en-GB" i="0" dirty="0" err="1"/>
              <a:t>hier</a:t>
            </a:r>
            <a:r>
              <a:rPr lang="en-GB" i="0" dirty="0"/>
              <a:t> het </a:t>
            </a:r>
            <a:r>
              <a:rPr lang="en-GB" i="0" dirty="0" err="1"/>
              <a:t>volledige</a:t>
            </a:r>
            <a:r>
              <a:rPr lang="en-GB" i="0" dirty="0"/>
              <a:t> </a:t>
            </a:r>
            <a:r>
              <a:rPr lang="en-GB" i="0" dirty="0" err="1"/>
              <a:t>geluidssignaal</a:t>
            </a:r>
            <a:r>
              <a:rPr lang="en-GB" i="0" dirty="0"/>
              <a:t> op </a:t>
            </a:r>
            <a:r>
              <a:rPr lang="en-GB" b="1" i="0" dirty="0"/>
              <a:t>twee </a:t>
            </a:r>
            <a:r>
              <a:rPr lang="en-GB" b="1" i="0" dirty="0" err="1"/>
              <a:t>lokaties</a:t>
            </a:r>
            <a:r>
              <a:rPr lang="en-GB" i="0" dirty="0"/>
              <a:t>: </a:t>
            </a:r>
            <a:r>
              <a:rPr lang="en-GB" i="0" dirty="0" err="1"/>
              <a:t>Esdoornlaan</a:t>
            </a:r>
            <a:r>
              <a:rPr lang="en-GB" i="0" dirty="0"/>
              <a:t> </a:t>
            </a:r>
            <a:r>
              <a:rPr lang="en-GB" i="0" dirty="0" err="1"/>
              <a:t>en</a:t>
            </a:r>
            <a:r>
              <a:rPr lang="en-GB" i="0" dirty="0"/>
              <a:t> De </a:t>
            </a:r>
            <a:r>
              <a:rPr lang="en-GB" i="0" dirty="0" err="1"/>
              <a:t>Bieslook</a:t>
            </a:r>
            <a:r>
              <a:rPr lang="en-GB" i="0" dirty="0"/>
              <a:t> in Rozenburg over </a:t>
            </a:r>
            <a:r>
              <a:rPr lang="en-GB" i="0" dirty="0" err="1"/>
              <a:t>een</a:t>
            </a:r>
            <a:r>
              <a:rPr lang="en-GB" i="0" dirty="0"/>
              <a:t> </a:t>
            </a:r>
            <a:r>
              <a:rPr lang="en-GB" i="0" dirty="0" err="1"/>
              <a:t>tijdsperiode</a:t>
            </a:r>
            <a:r>
              <a:rPr lang="en-GB" i="0" dirty="0"/>
              <a:t> van </a:t>
            </a:r>
            <a:r>
              <a:rPr lang="en-GB" i="0" dirty="0" err="1"/>
              <a:t>ongeveer</a:t>
            </a:r>
            <a:r>
              <a:rPr lang="en-GB" i="0" dirty="0"/>
              <a:t> 20-25 </a:t>
            </a:r>
            <a:r>
              <a:rPr lang="en-GB" i="0" dirty="0" err="1"/>
              <a:t>minuten</a:t>
            </a:r>
            <a:r>
              <a:rPr lang="en-GB" i="0" dirty="0"/>
              <a:t>.</a:t>
            </a:r>
          </a:p>
          <a:p>
            <a:pPr marL="171450" lvl="0" indent="-171450" algn="l" rtl="0">
              <a:spcBef>
                <a:spcPts val="0"/>
              </a:spcBef>
              <a:spcAft>
                <a:spcPts val="0"/>
              </a:spcAft>
              <a:buFontTx/>
              <a:buChar char="-"/>
            </a:pPr>
            <a:r>
              <a:rPr lang="en-GB" b="1" i="0" dirty="0"/>
              <a:t>De </a:t>
            </a:r>
            <a:r>
              <a:rPr lang="en-GB" b="1" i="0" dirty="0" err="1"/>
              <a:t>bovenste</a:t>
            </a:r>
            <a:r>
              <a:rPr lang="en-GB" b="1" i="0" dirty="0"/>
              <a:t> </a:t>
            </a:r>
            <a:r>
              <a:rPr lang="en-GB" b="1" i="0" dirty="0" err="1"/>
              <a:t>laag</a:t>
            </a:r>
            <a:r>
              <a:rPr lang="en-GB" b="1" i="0" dirty="0"/>
              <a:t> is het </a:t>
            </a:r>
            <a:r>
              <a:rPr lang="en-GB" b="1" i="0" dirty="0" err="1"/>
              <a:t>volledige</a:t>
            </a:r>
            <a:r>
              <a:rPr lang="en-GB" b="1" i="0" dirty="0"/>
              <a:t> </a:t>
            </a:r>
            <a:r>
              <a:rPr lang="en-GB" b="1" i="0" dirty="0" err="1"/>
              <a:t>geluidssignaal</a:t>
            </a:r>
            <a:r>
              <a:rPr lang="en-GB" i="0" dirty="0"/>
              <a:t>, die in de </a:t>
            </a:r>
            <a:r>
              <a:rPr lang="en-GB" i="0" dirty="0" err="1"/>
              <a:t>lagen</a:t>
            </a:r>
            <a:r>
              <a:rPr lang="en-GB" i="0" dirty="0"/>
              <a:t> </a:t>
            </a:r>
            <a:r>
              <a:rPr lang="en-GB" i="0" dirty="0" err="1"/>
              <a:t>daaronder</a:t>
            </a:r>
            <a:r>
              <a:rPr lang="en-GB" i="0" dirty="0"/>
              <a:t> </a:t>
            </a:r>
            <a:r>
              <a:rPr lang="en-GB" i="0" dirty="0" err="1"/>
              <a:t>zijn</a:t>
            </a:r>
            <a:r>
              <a:rPr lang="en-GB" i="0" dirty="0"/>
              <a:t> </a:t>
            </a:r>
            <a:r>
              <a:rPr lang="en-GB" i="0" dirty="0" err="1"/>
              <a:t>gescheiden</a:t>
            </a:r>
            <a:r>
              <a:rPr lang="en-GB" i="0" dirty="0"/>
              <a:t>.</a:t>
            </a:r>
          </a:p>
          <a:p>
            <a:pPr marL="457200" lvl="0" indent="-317500" algn="l" rtl="0">
              <a:spcBef>
                <a:spcPts val="0"/>
              </a:spcBef>
              <a:spcAft>
                <a:spcPts val="0"/>
              </a:spcAft>
              <a:buSzPts val="1400"/>
              <a:buChar char="-"/>
            </a:pPr>
            <a:r>
              <a:rPr lang="en-GB" dirty="0"/>
              <a:t>De </a:t>
            </a:r>
            <a:r>
              <a:rPr lang="en-GB" dirty="0" err="1"/>
              <a:t>lagen</a:t>
            </a:r>
            <a:r>
              <a:rPr lang="en-GB" dirty="0"/>
              <a:t> </a:t>
            </a:r>
            <a:r>
              <a:rPr lang="en-GB" dirty="0" err="1"/>
              <a:t>daaronder</a:t>
            </a:r>
            <a:r>
              <a:rPr lang="en-GB" dirty="0"/>
              <a:t> </a:t>
            </a:r>
            <a:r>
              <a:rPr lang="en-GB" dirty="0" err="1"/>
              <a:t>zijn</a:t>
            </a:r>
            <a:r>
              <a:rPr lang="en-GB" dirty="0"/>
              <a:t> </a:t>
            </a:r>
            <a:r>
              <a:rPr lang="en-GB" dirty="0" err="1"/>
              <a:t>gescheiden</a:t>
            </a:r>
            <a:r>
              <a:rPr lang="en-GB" dirty="0"/>
              <a:t> op basis van </a:t>
            </a:r>
            <a:r>
              <a:rPr lang="en-GB" dirty="0" err="1"/>
              <a:t>tijd</a:t>
            </a:r>
            <a:r>
              <a:rPr lang="en-GB" dirty="0"/>
              <a:t>, </a:t>
            </a:r>
            <a:r>
              <a:rPr lang="en-GB" b="1" dirty="0"/>
              <a:t>zo </a:t>
            </a:r>
            <a:r>
              <a:rPr lang="en-GB" b="1" dirty="0" err="1"/>
              <a:t>worden</a:t>
            </a:r>
            <a:r>
              <a:rPr lang="en-GB" b="1" dirty="0"/>
              <a:t> </a:t>
            </a:r>
            <a:r>
              <a:rPr lang="en-GB" b="1" dirty="0" err="1"/>
              <a:t>voor</a:t>
            </a:r>
            <a:r>
              <a:rPr lang="en-GB" b="1" dirty="0"/>
              <a:t>- </a:t>
            </a:r>
            <a:r>
              <a:rPr lang="en-GB" b="1" dirty="0" err="1"/>
              <a:t>en</a:t>
            </a:r>
            <a:r>
              <a:rPr lang="en-GB" b="1" dirty="0"/>
              <a:t> </a:t>
            </a:r>
            <a:r>
              <a:rPr lang="en-GB" b="1" dirty="0" err="1"/>
              <a:t>achtergrond</a:t>
            </a:r>
            <a:r>
              <a:rPr lang="en-GB" b="1" dirty="0"/>
              <a:t> </a:t>
            </a:r>
            <a:r>
              <a:rPr lang="en-GB" b="1" dirty="0" err="1"/>
              <a:t>geluiden</a:t>
            </a:r>
            <a:r>
              <a:rPr lang="en-GB" b="1" dirty="0"/>
              <a:t> van </a:t>
            </a:r>
            <a:r>
              <a:rPr lang="en-GB" b="1" dirty="0" err="1"/>
              <a:t>elkaar</a:t>
            </a:r>
            <a:r>
              <a:rPr lang="en-GB" b="1" dirty="0"/>
              <a:t> </a:t>
            </a:r>
            <a:r>
              <a:rPr lang="en-GB" b="1" dirty="0" err="1"/>
              <a:t>gescheiden</a:t>
            </a:r>
            <a:r>
              <a:rPr lang="en-GB" b="1" dirty="0"/>
              <a:t> </a:t>
            </a:r>
            <a:r>
              <a:rPr lang="en-GB" dirty="0" err="1"/>
              <a:t>en</a:t>
            </a:r>
            <a:r>
              <a:rPr lang="en-GB" dirty="0"/>
              <a:t> </a:t>
            </a:r>
            <a:r>
              <a:rPr lang="en-GB" dirty="0" err="1"/>
              <a:t>zichtbaar</a:t>
            </a:r>
            <a:r>
              <a:rPr lang="en-GB" dirty="0"/>
              <a:t> wat er ‘</a:t>
            </a:r>
            <a:r>
              <a:rPr lang="en-GB" dirty="0" err="1"/>
              <a:t>hoorbaar</a:t>
            </a:r>
            <a:r>
              <a:rPr lang="en-GB" dirty="0"/>
              <a:t> is’. </a:t>
            </a:r>
          </a:p>
          <a:p>
            <a:pPr marL="457200" lvl="0" indent="-317500" algn="l" rtl="0">
              <a:spcBef>
                <a:spcPts val="0"/>
              </a:spcBef>
              <a:spcAft>
                <a:spcPts val="0"/>
              </a:spcAft>
              <a:buSzPts val="1400"/>
              <a:buChar char="-"/>
            </a:pPr>
            <a:r>
              <a:rPr lang="en-GB" dirty="0" err="1"/>
              <a:t>Deze</a:t>
            </a:r>
            <a:r>
              <a:rPr lang="en-GB" dirty="0"/>
              <a:t> </a:t>
            </a:r>
            <a:r>
              <a:rPr lang="en-GB" dirty="0" err="1"/>
              <a:t>lagen</a:t>
            </a:r>
            <a:r>
              <a:rPr lang="en-GB" dirty="0"/>
              <a:t> </a:t>
            </a:r>
            <a:r>
              <a:rPr lang="en-GB" b="1" dirty="0" err="1"/>
              <a:t>dragen</a:t>
            </a:r>
            <a:r>
              <a:rPr lang="en-GB" b="1" dirty="0"/>
              <a:t> op </a:t>
            </a:r>
            <a:r>
              <a:rPr lang="en-GB" b="1" dirty="0" err="1"/>
              <a:t>hun</a:t>
            </a:r>
            <a:r>
              <a:rPr lang="en-GB" b="1" dirty="0"/>
              <a:t> eigen </a:t>
            </a:r>
            <a:r>
              <a:rPr lang="en-GB" b="1" dirty="0" err="1"/>
              <a:t>manieren</a:t>
            </a:r>
            <a:r>
              <a:rPr lang="en-GB" b="1" dirty="0"/>
              <a:t> </a:t>
            </a:r>
            <a:r>
              <a:rPr lang="en-GB" b="1" dirty="0" err="1"/>
              <a:t>bij</a:t>
            </a:r>
            <a:r>
              <a:rPr lang="en-GB" b="1" dirty="0"/>
              <a:t> </a:t>
            </a:r>
            <a:r>
              <a:rPr lang="en-GB" dirty="0" err="1"/>
              <a:t>aan</a:t>
            </a:r>
            <a:r>
              <a:rPr lang="en-GB" dirty="0"/>
              <a:t> de </a:t>
            </a:r>
            <a:r>
              <a:rPr lang="en-GB" dirty="0" err="1"/>
              <a:t>beleving</a:t>
            </a:r>
            <a:r>
              <a:rPr lang="en-GB" dirty="0"/>
              <a:t> van </a:t>
            </a:r>
            <a:r>
              <a:rPr lang="en-GB" dirty="0" err="1"/>
              <a:t>geluid</a:t>
            </a:r>
            <a:r>
              <a:rPr lang="en-GB" dirty="0"/>
              <a:t>, </a:t>
            </a:r>
            <a:r>
              <a:rPr lang="en-GB" dirty="0" err="1"/>
              <a:t>oftewel</a:t>
            </a:r>
            <a:r>
              <a:rPr lang="en-GB" dirty="0"/>
              <a:t> de soundscape. </a:t>
            </a:r>
            <a:endParaRPr dirty="0"/>
          </a:p>
          <a:p>
            <a:pPr marL="457200" lvl="0" indent="-317500" algn="l" rtl="0">
              <a:spcBef>
                <a:spcPts val="0"/>
              </a:spcBef>
              <a:spcAft>
                <a:spcPts val="0"/>
              </a:spcAft>
              <a:buSzPts val="1400"/>
              <a:buChar char="-"/>
            </a:pPr>
            <a:r>
              <a:rPr lang="en-GB" dirty="0"/>
              <a:t>In </a:t>
            </a:r>
            <a:r>
              <a:rPr lang="en-GB" dirty="0" err="1"/>
              <a:t>deze</a:t>
            </a:r>
            <a:r>
              <a:rPr lang="en-GB" dirty="0"/>
              <a:t> </a:t>
            </a:r>
            <a:r>
              <a:rPr lang="en-GB" dirty="0" err="1"/>
              <a:t>cochleogram</a:t>
            </a:r>
            <a:r>
              <a:rPr lang="en-GB" dirty="0"/>
              <a:t> </a:t>
            </a:r>
            <a:r>
              <a:rPr lang="en-GB" dirty="0" err="1"/>
              <a:t>zijn</a:t>
            </a:r>
            <a:r>
              <a:rPr lang="en-GB" dirty="0"/>
              <a:t> </a:t>
            </a:r>
            <a:r>
              <a:rPr lang="en-GB" dirty="0" err="1"/>
              <a:t>ook</a:t>
            </a:r>
            <a:r>
              <a:rPr lang="en-GB" dirty="0"/>
              <a:t> </a:t>
            </a:r>
            <a:r>
              <a:rPr lang="en-GB" dirty="0" err="1"/>
              <a:t>verschillende</a:t>
            </a:r>
            <a:r>
              <a:rPr lang="en-GB" dirty="0"/>
              <a:t> </a:t>
            </a:r>
            <a:r>
              <a:rPr lang="en-GB" b="1" dirty="0" err="1"/>
              <a:t>geluidsbronnen</a:t>
            </a:r>
            <a:r>
              <a:rPr lang="en-GB" dirty="0"/>
              <a:t> </a:t>
            </a:r>
            <a:r>
              <a:rPr lang="en-GB" dirty="0" err="1"/>
              <a:t>zichtbaar</a:t>
            </a:r>
            <a:r>
              <a:rPr lang="en-GB" dirty="0"/>
              <a:t>.</a:t>
            </a:r>
            <a:endParaRPr dirty="0"/>
          </a:p>
          <a:p>
            <a:pPr marL="457200" lvl="0" indent="0" algn="l" rtl="0">
              <a:spcBef>
                <a:spcPts val="0"/>
              </a:spcBef>
              <a:spcAft>
                <a:spcPts val="0"/>
              </a:spcAft>
              <a:buNone/>
            </a:pPr>
            <a:endParaRPr dirty="0"/>
          </a:p>
          <a:p>
            <a:pPr marL="0" lvl="0" indent="0" algn="l" rtl="0">
              <a:spcBef>
                <a:spcPts val="0"/>
              </a:spcBef>
              <a:spcAft>
                <a:spcPts val="0"/>
              </a:spcAft>
              <a:buNone/>
            </a:pPr>
            <a:r>
              <a:rPr lang="en-GB" dirty="0"/>
              <a:t>De </a:t>
            </a:r>
            <a:r>
              <a:rPr lang="en-GB" dirty="0" err="1"/>
              <a:t>horizontale</a:t>
            </a:r>
            <a:r>
              <a:rPr lang="en-GB" dirty="0"/>
              <a:t> as is de </a:t>
            </a:r>
            <a:r>
              <a:rPr lang="en-GB" dirty="0" err="1"/>
              <a:t>tijd</a:t>
            </a:r>
            <a:r>
              <a:rPr lang="en-GB" dirty="0"/>
              <a:t> (</a:t>
            </a:r>
            <a:r>
              <a:rPr lang="en-GB" dirty="0" err="1"/>
              <a:t>hier</a:t>
            </a:r>
            <a:r>
              <a:rPr lang="en-GB" dirty="0"/>
              <a:t> </a:t>
            </a:r>
            <a:r>
              <a:rPr lang="en-GB" dirty="0" err="1"/>
              <a:t>zo’n</a:t>
            </a:r>
            <a:r>
              <a:rPr lang="en-GB" dirty="0"/>
              <a:t> 20 </a:t>
            </a:r>
            <a:r>
              <a:rPr lang="en-GB" dirty="0" err="1"/>
              <a:t>minuten</a:t>
            </a:r>
            <a:r>
              <a:rPr lang="en-GB" dirty="0"/>
              <a:t>) </a:t>
            </a:r>
            <a:r>
              <a:rPr lang="en-GB" dirty="0" err="1"/>
              <a:t>en</a:t>
            </a:r>
            <a:r>
              <a:rPr lang="en-GB" dirty="0"/>
              <a:t> de </a:t>
            </a:r>
            <a:r>
              <a:rPr lang="en-GB" dirty="0" err="1"/>
              <a:t>vertikale</a:t>
            </a:r>
            <a:r>
              <a:rPr lang="en-GB" dirty="0"/>
              <a:t> as is </a:t>
            </a:r>
            <a:r>
              <a:rPr lang="en-GB" dirty="0" err="1"/>
              <a:t>frequentie</a:t>
            </a:r>
            <a:r>
              <a:rPr lang="en-GB" dirty="0"/>
              <a:t>. Des </a:t>
            </a:r>
            <a:r>
              <a:rPr lang="en-GB" dirty="0" err="1"/>
              <a:t>te</a:t>
            </a:r>
            <a:r>
              <a:rPr lang="en-GB" dirty="0"/>
              <a:t> </a:t>
            </a:r>
            <a:r>
              <a:rPr lang="en-GB" dirty="0" err="1"/>
              <a:t>lichter</a:t>
            </a:r>
            <a:r>
              <a:rPr lang="en-GB" dirty="0"/>
              <a:t>/feller de </a:t>
            </a:r>
            <a:r>
              <a:rPr lang="en-GB" dirty="0" err="1"/>
              <a:t>kleuren</a:t>
            </a:r>
            <a:r>
              <a:rPr lang="en-GB" dirty="0"/>
              <a:t> des </a:t>
            </a:r>
            <a:r>
              <a:rPr lang="en-GB" dirty="0" err="1"/>
              <a:t>te</a:t>
            </a:r>
            <a:r>
              <a:rPr lang="en-GB" dirty="0"/>
              <a:t> </a:t>
            </a:r>
            <a:r>
              <a:rPr lang="en-GB" dirty="0" err="1"/>
              <a:t>hoger</a:t>
            </a:r>
            <a:r>
              <a:rPr lang="en-GB" dirty="0"/>
              <a:t> de </a:t>
            </a:r>
            <a:r>
              <a:rPr lang="en-GB" dirty="0" err="1"/>
              <a:t>waarden</a:t>
            </a:r>
            <a:r>
              <a:rPr lang="en-GB" dirty="0"/>
              <a:t>.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GB" b="1" dirty="0" err="1"/>
              <a:t>Seconde</a:t>
            </a:r>
            <a:r>
              <a:rPr lang="en-GB" b="1" dirty="0"/>
              <a:t> </a:t>
            </a:r>
            <a:r>
              <a:rPr lang="en-GB" b="1" dirty="0" err="1"/>
              <a:t>voorgrond</a:t>
            </a:r>
            <a:r>
              <a:rPr lang="en-GB" b="1" dirty="0"/>
              <a:t>: </a:t>
            </a:r>
            <a:r>
              <a:rPr lang="en-GB" b="0" dirty="0"/>
              <a:t>LEVENDIG: </a:t>
            </a:r>
            <a:r>
              <a:rPr lang="en-GB" dirty="0" err="1"/>
              <a:t>vooral</a:t>
            </a:r>
            <a:r>
              <a:rPr lang="en-GB" dirty="0"/>
              <a:t> </a:t>
            </a:r>
            <a:r>
              <a:rPr lang="en-GB" dirty="0" err="1"/>
              <a:t>indactoren</a:t>
            </a:r>
            <a:r>
              <a:rPr lang="en-GB" dirty="0"/>
              <a:t> van </a:t>
            </a:r>
            <a:r>
              <a:rPr lang="en-GB" dirty="0" err="1"/>
              <a:t>hoorbare</a:t>
            </a:r>
            <a:r>
              <a:rPr lang="en-GB" dirty="0"/>
              <a:t> </a:t>
            </a:r>
            <a:r>
              <a:rPr lang="en-GB" dirty="0" err="1"/>
              <a:t>veiligheid</a:t>
            </a:r>
            <a:r>
              <a:rPr lang="en-GB" dirty="0"/>
              <a:t> </a:t>
            </a:r>
            <a:r>
              <a:rPr lang="en-GB" dirty="0" err="1"/>
              <a:t>afkomstig</a:t>
            </a:r>
            <a:r>
              <a:rPr lang="en-GB" dirty="0"/>
              <a:t> van </a:t>
            </a:r>
            <a:r>
              <a:rPr lang="en-GB" dirty="0" err="1"/>
              <a:t>mensen</a:t>
            </a:r>
            <a:r>
              <a:rPr lang="en-GB" dirty="0"/>
              <a:t> </a:t>
            </a:r>
            <a:r>
              <a:rPr lang="en-GB" dirty="0" err="1"/>
              <a:t>en</a:t>
            </a:r>
            <a:r>
              <a:rPr lang="en-GB" dirty="0"/>
              <a:t> </a:t>
            </a:r>
            <a:r>
              <a:rPr lang="en-GB" dirty="0" err="1"/>
              <a:t>vogels</a:t>
            </a:r>
            <a:r>
              <a:rPr lang="en-GB" dirty="0"/>
              <a:t>. </a:t>
            </a:r>
            <a:endParaRPr dirty="0"/>
          </a:p>
          <a:p>
            <a:pPr marL="0" lvl="0" indent="0" algn="l" rtl="0">
              <a:spcBef>
                <a:spcPts val="0"/>
              </a:spcBef>
              <a:spcAft>
                <a:spcPts val="0"/>
              </a:spcAft>
              <a:buNone/>
            </a:pPr>
            <a:r>
              <a:rPr lang="en-GB" b="1" dirty="0" err="1"/>
              <a:t>Minuut</a:t>
            </a:r>
            <a:r>
              <a:rPr lang="en-GB" b="1" dirty="0"/>
              <a:t> </a:t>
            </a:r>
            <a:r>
              <a:rPr lang="en-GB" b="1" dirty="0" err="1"/>
              <a:t>voorgrond</a:t>
            </a:r>
            <a:r>
              <a:rPr lang="en-GB" dirty="0"/>
              <a:t>: CHAOS: auto’s, </a:t>
            </a:r>
            <a:r>
              <a:rPr lang="en-GB" dirty="0" err="1"/>
              <a:t>vliegtuigen</a:t>
            </a:r>
            <a:r>
              <a:rPr lang="en-GB" dirty="0"/>
              <a:t> </a:t>
            </a:r>
            <a:r>
              <a:rPr lang="en-GB" dirty="0" err="1"/>
              <a:t>en</a:t>
            </a:r>
            <a:r>
              <a:rPr lang="en-GB" dirty="0"/>
              <a:t> </a:t>
            </a:r>
            <a:r>
              <a:rPr lang="en-GB" dirty="0" err="1"/>
              <a:t>andere</a:t>
            </a:r>
            <a:r>
              <a:rPr lang="en-GB" dirty="0"/>
              <a:t> </a:t>
            </a:r>
            <a:r>
              <a:rPr lang="en-GB" dirty="0" err="1"/>
              <a:t>stoorgeluiden</a:t>
            </a:r>
            <a:endParaRPr dirty="0"/>
          </a:p>
          <a:p>
            <a:pPr marL="0" lvl="0" indent="0" algn="l" rtl="0">
              <a:spcBef>
                <a:spcPts val="0"/>
              </a:spcBef>
              <a:spcAft>
                <a:spcPts val="0"/>
              </a:spcAft>
              <a:buNone/>
            </a:pPr>
            <a:r>
              <a:rPr lang="en-GB" b="1" dirty="0" err="1"/>
              <a:t>Uur</a:t>
            </a:r>
            <a:r>
              <a:rPr lang="en-GB" b="1" dirty="0"/>
              <a:t> </a:t>
            </a:r>
            <a:r>
              <a:rPr lang="en-GB" b="1" dirty="0" err="1"/>
              <a:t>voorgrond</a:t>
            </a:r>
            <a:r>
              <a:rPr lang="en-GB" dirty="0"/>
              <a:t>: SAAI/ONPLEZIERIG: </a:t>
            </a:r>
            <a:r>
              <a:rPr lang="en-GB" dirty="0" err="1"/>
              <a:t>langduriger</a:t>
            </a:r>
            <a:r>
              <a:rPr lang="en-GB" dirty="0"/>
              <a:t> </a:t>
            </a:r>
            <a:r>
              <a:rPr lang="en-GB" dirty="0" err="1"/>
              <a:t>bronnen</a:t>
            </a:r>
            <a:r>
              <a:rPr lang="en-GB" dirty="0"/>
              <a:t>. </a:t>
            </a:r>
            <a:r>
              <a:rPr lang="en-GB" dirty="0" err="1"/>
              <a:t>Hier</a:t>
            </a:r>
            <a:r>
              <a:rPr lang="en-GB" dirty="0"/>
              <a:t> </a:t>
            </a:r>
            <a:r>
              <a:rPr lang="en-GB" dirty="0" err="1"/>
              <a:t>een</a:t>
            </a:r>
            <a:r>
              <a:rPr lang="en-GB" dirty="0"/>
              <a:t> 15 </a:t>
            </a:r>
            <a:r>
              <a:rPr lang="en-GB" dirty="0" err="1"/>
              <a:t>minuten</a:t>
            </a:r>
            <a:r>
              <a:rPr lang="en-GB" dirty="0"/>
              <a:t> </a:t>
            </a:r>
            <a:r>
              <a:rPr lang="en-GB" dirty="0" err="1"/>
              <a:t>lange</a:t>
            </a:r>
            <a:r>
              <a:rPr lang="en-GB" dirty="0"/>
              <a:t> </a:t>
            </a:r>
            <a:r>
              <a:rPr lang="en-GB" dirty="0" err="1"/>
              <a:t>scheepsbrom</a:t>
            </a:r>
            <a:r>
              <a:rPr lang="en-GB" dirty="0"/>
              <a:t> </a:t>
            </a:r>
            <a:endParaRPr dirty="0"/>
          </a:p>
          <a:p>
            <a:pPr marL="0" lvl="0" indent="0" algn="l" rtl="0">
              <a:spcBef>
                <a:spcPts val="0"/>
              </a:spcBef>
              <a:spcAft>
                <a:spcPts val="0"/>
              </a:spcAft>
              <a:buNone/>
            </a:pPr>
            <a:r>
              <a:rPr lang="en-GB" b="1" dirty="0" err="1"/>
              <a:t>Uur</a:t>
            </a:r>
            <a:r>
              <a:rPr lang="en-GB" b="1" dirty="0"/>
              <a:t> </a:t>
            </a:r>
            <a:r>
              <a:rPr lang="en-GB" b="1" dirty="0" err="1"/>
              <a:t>achtergrond</a:t>
            </a:r>
            <a:r>
              <a:rPr lang="en-GB" dirty="0"/>
              <a:t>: </a:t>
            </a:r>
            <a:r>
              <a:rPr lang="en-GB" dirty="0" err="1"/>
              <a:t>achtergondgeluid</a:t>
            </a:r>
            <a:r>
              <a:rPr lang="en-GB" dirty="0"/>
              <a:t> van de </a:t>
            </a:r>
            <a:r>
              <a:rPr lang="en-GB" dirty="0" err="1"/>
              <a:t>stad</a:t>
            </a:r>
            <a:r>
              <a:rPr lang="en-GB" dirty="0"/>
              <a:t> </a:t>
            </a:r>
            <a:r>
              <a:rPr lang="en-GB" dirty="0" err="1"/>
              <a:t>en</a:t>
            </a:r>
            <a:r>
              <a:rPr lang="en-GB" dirty="0"/>
              <a:t> het </a:t>
            </a:r>
            <a:r>
              <a:rPr lang="en-GB" dirty="0" err="1"/>
              <a:t>weer</a:t>
            </a:r>
            <a:r>
              <a:rPr lang="en-GB" dirty="0"/>
              <a:t>.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GB" dirty="0"/>
              <a:t>We </a:t>
            </a:r>
            <a:r>
              <a:rPr lang="en-GB" dirty="0" err="1"/>
              <a:t>scheiden</a:t>
            </a:r>
            <a:r>
              <a:rPr lang="en-GB" dirty="0"/>
              <a:t> </a:t>
            </a:r>
            <a:r>
              <a:rPr lang="en-GB" dirty="0" err="1"/>
              <a:t>en</a:t>
            </a:r>
            <a:r>
              <a:rPr lang="en-GB" dirty="0"/>
              <a:t> </a:t>
            </a:r>
            <a:r>
              <a:rPr lang="en-GB" dirty="0" err="1"/>
              <a:t>classificeren</a:t>
            </a:r>
            <a:r>
              <a:rPr lang="en-GB" dirty="0"/>
              <a:t> </a:t>
            </a:r>
            <a:r>
              <a:rPr lang="en-GB" dirty="0" err="1"/>
              <a:t>geluidsbronnen</a:t>
            </a:r>
            <a:r>
              <a:rPr lang="en-GB" dirty="0"/>
              <a:t> </a:t>
            </a:r>
            <a:r>
              <a:rPr lang="en-GB" dirty="0" err="1"/>
              <a:t>onder</a:t>
            </a:r>
            <a:r>
              <a:rPr lang="en-GB" dirty="0"/>
              <a:t> </a:t>
            </a:r>
            <a:r>
              <a:rPr lang="en-GB" dirty="0" err="1"/>
              <a:t>andere</a:t>
            </a:r>
            <a:r>
              <a:rPr lang="en-GB" dirty="0"/>
              <a:t> op basis van de “</a:t>
            </a:r>
            <a:r>
              <a:rPr lang="en-GB" dirty="0" err="1"/>
              <a:t>laag</a:t>
            </a:r>
            <a:r>
              <a:rPr lang="en-GB" dirty="0"/>
              <a:t>” </a:t>
            </a:r>
            <a:r>
              <a:rPr lang="en-GB" dirty="0" err="1"/>
              <a:t>waarin</a:t>
            </a:r>
            <a:r>
              <a:rPr lang="en-GB" dirty="0"/>
              <a:t> ze het best </a:t>
            </a:r>
            <a:r>
              <a:rPr lang="en-GB" dirty="0" err="1"/>
              <a:t>zichtbaar</a:t>
            </a:r>
            <a:r>
              <a:rPr lang="en-GB" dirty="0"/>
              <a:t> </a:t>
            </a:r>
            <a:r>
              <a:rPr lang="en-GB" dirty="0" err="1"/>
              <a:t>zijn</a:t>
            </a:r>
            <a:r>
              <a:rPr lang="en-GB" dirty="0"/>
              <a:t>. Auto passages </a:t>
            </a:r>
            <a:r>
              <a:rPr lang="en-GB" dirty="0" err="1"/>
              <a:t>zitten</a:t>
            </a:r>
            <a:r>
              <a:rPr lang="en-GB" dirty="0"/>
              <a:t> </a:t>
            </a:r>
            <a:r>
              <a:rPr lang="en-GB" dirty="0" err="1"/>
              <a:t>typisch</a:t>
            </a:r>
            <a:r>
              <a:rPr lang="en-GB" dirty="0"/>
              <a:t> in de </a:t>
            </a:r>
            <a:r>
              <a:rPr lang="en-GB" dirty="0" err="1"/>
              <a:t>minuut</a:t>
            </a:r>
            <a:r>
              <a:rPr lang="en-GB" dirty="0"/>
              <a:t> </a:t>
            </a:r>
            <a:r>
              <a:rPr lang="en-GB" dirty="0" err="1"/>
              <a:t>voorgrond</a:t>
            </a:r>
            <a:r>
              <a:rPr lang="en-GB" dirty="0"/>
              <a:t>. </a:t>
            </a:r>
            <a:r>
              <a:rPr lang="en-GB" dirty="0" err="1"/>
              <a:t>Een</a:t>
            </a:r>
            <a:r>
              <a:rPr lang="en-GB" dirty="0"/>
              <a:t> </a:t>
            </a:r>
            <a:r>
              <a:rPr lang="en-GB" dirty="0" err="1"/>
              <a:t>langzame</a:t>
            </a:r>
            <a:r>
              <a:rPr lang="en-GB" dirty="0"/>
              <a:t> boot zit in de </a:t>
            </a:r>
            <a:r>
              <a:rPr lang="en-GB" dirty="0" err="1"/>
              <a:t>uur</a:t>
            </a:r>
            <a:r>
              <a:rPr lang="en-GB" dirty="0"/>
              <a:t> </a:t>
            </a:r>
            <a:r>
              <a:rPr lang="en-GB" dirty="0" err="1"/>
              <a:t>voorgrond</a:t>
            </a:r>
            <a:r>
              <a:rPr lang="en-GB" dirty="0"/>
              <a:t>. Het </a:t>
            </a:r>
            <a:r>
              <a:rPr lang="en-GB" dirty="0" err="1"/>
              <a:t>geluid</a:t>
            </a:r>
            <a:r>
              <a:rPr lang="en-GB" dirty="0"/>
              <a:t> van </a:t>
            </a:r>
            <a:r>
              <a:rPr lang="en-GB" dirty="0" err="1"/>
              <a:t>deze</a:t>
            </a:r>
            <a:r>
              <a:rPr lang="en-GB" dirty="0"/>
              <a:t> boot is </a:t>
            </a:r>
            <a:r>
              <a:rPr lang="en-GB" dirty="0" err="1"/>
              <a:t>niet</a:t>
            </a:r>
            <a:r>
              <a:rPr lang="en-GB" dirty="0"/>
              <a:t> constant </a:t>
            </a:r>
            <a:r>
              <a:rPr lang="en-GB" dirty="0" err="1"/>
              <a:t>en</a:t>
            </a:r>
            <a:r>
              <a:rPr lang="en-GB" dirty="0"/>
              <a:t> </a:t>
            </a:r>
            <a:r>
              <a:rPr lang="en-GB" dirty="0" err="1"/>
              <a:t>heeft</a:t>
            </a:r>
            <a:r>
              <a:rPr lang="en-GB" dirty="0"/>
              <a:t> </a:t>
            </a:r>
            <a:r>
              <a:rPr lang="en-GB" dirty="0" err="1"/>
              <a:t>daardoor</a:t>
            </a:r>
            <a:r>
              <a:rPr lang="en-GB" dirty="0"/>
              <a:t> </a:t>
            </a:r>
            <a:r>
              <a:rPr lang="en-GB" dirty="0" err="1"/>
              <a:t>ook</a:t>
            </a:r>
            <a:r>
              <a:rPr lang="en-GB" dirty="0"/>
              <a:t> </a:t>
            </a:r>
            <a:r>
              <a:rPr lang="en-GB" dirty="0" err="1"/>
              <a:t>een</a:t>
            </a:r>
            <a:r>
              <a:rPr lang="en-GB" dirty="0"/>
              <a:t> </a:t>
            </a:r>
            <a:r>
              <a:rPr lang="en-GB" dirty="0" err="1"/>
              <a:t>duidelijke</a:t>
            </a:r>
            <a:r>
              <a:rPr lang="en-GB" dirty="0"/>
              <a:t> </a:t>
            </a:r>
            <a:r>
              <a:rPr lang="en-GB" dirty="0" err="1"/>
              <a:t>bijdrage</a:t>
            </a:r>
            <a:r>
              <a:rPr lang="en-GB" dirty="0"/>
              <a:t> in de </a:t>
            </a:r>
            <a:r>
              <a:rPr lang="en-GB" dirty="0" err="1"/>
              <a:t>minuut</a:t>
            </a:r>
            <a:r>
              <a:rPr lang="en-GB" dirty="0"/>
              <a:t> </a:t>
            </a:r>
            <a:r>
              <a:rPr lang="en-GB" dirty="0" err="1"/>
              <a:t>voorgrond</a:t>
            </a:r>
            <a:r>
              <a:rPr lang="en-GB" dirty="0"/>
              <a:t>. </a:t>
            </a:r>
            <a:r>
              <a:rPr lang="en-GB" dirty="0" err="1"/>
              <a:t>Verschillen</a:t>
            </a:r>
            <a:r>
              <a:rPr lang="en-GB" dirty="0"/>
              <a:t> </a:t>
            </a:r>
            <a:r>
              <a:rPr lang="en-GB" dirty="0" err="1"/>
              <a:t>tussen</a:t>
            </a:r>
            <a:r>
              <a:rPr lang="en-GB" dirty="0"/>
              <a:t> </a:t>
            </a:r>
            <a:r>
              <a:rPr lang="en-GB" dirty="0" err="1"/>
              <a:t>verschillende</a:t>
            </a:r>
            <a:r>
              <a:rPr lang="en-GB" dirty="0"/>
              <a:t> </a:t>
            </a:r>
            <a:r>
              <a:rPr lang="en-GB" dirty="0" err="1"/>
              <a:t>vogelsoorten</a:t>
            </a:r>
            <a:r>
              <a:rPr lang="en-GB" dirty="0"/>
              <a:t> </a:t>
            </a:r>
            <a:r>
              <a:rPr lang="en-GB" dirty="0" err="1"/>
              <a:t>zijn</a:t>
            </a:r>
            <a:r>
              <a:rPr lang="en-GB" dirty="0"/>
              <a:t> </a:t>
            </a:r>
            <a:r>
              <a:rPr lang="en-GB" dirty="0" err="1"/>
              <a:t>ook</a:t>
            </a:r>
            <a:r>
              <a:rPr lang="en-GB" dirty="0"/>
              <a:t> </a:t>
            </a:r>
            <a:r>
              <a:rPr lang="en-GB" dirty="0" err="1"/>
              <a:t>duidelijk</a:t>
            </a:r>
            <a:r>
              <a:rPr lang="en-GB" dirty="0"/>
              <a:t>.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GB" dirty="0"/>
              <a:t>–----------- Oud</a:t>
            </a:r>
            <a:endParaRPr dirty="0"/>
          </a:p>
          <a:p>
            <a:pPr marL="0" lvl="0" indent="0" algn="l" rtl="0">
              <a:spcBef>
                <a:spcPts val="0"/>
              </a:spcBef>
              <a:spcAft>
                <a:spcPts val="0"/>
              </a:spcAft>
              <a:buClr>
                <a:schemeClr val="dk1"/>
              </a:buClr>
              <a:buFont typeface="Arial"/>
              <a:buNone/>
            </a:pPr>
            <a:endParaRPr dirty="0"/>
          </a:p>
          <a:p>
            <a:pPr marL="0" lvl="0" indent="0" algn="l" rtl="0">
              <a:spcBef>
                <a:spcPts val="0"/>
              </a:spcBef>
              <a:spcAft>
                <a:spcPts val="0"/>
              </a:spcAft>
              <a:buNone/>
            </a:pPr>
            <a:r>
              <a:rPr lang="en-GB" i="0" dirty="0"/>
              <a:t>In </a:t>
            </a:r>
            <a:r>
              <a:rPr lang="en-GB" i="0" dirty="0" err="1"/>
              <a:t>deze</a:t>
            </a:r>
            <a:r>
              <a:rPr lang="en-GB" i="0" dirty="0"/>
              <a:t> software is het </a:t>
            </a:r>
            <a:r>
              <a:rPr lang="en-GB" i="0" dirty="0" err="1"/>
              <a:t>ook</a:t>
            </a:r>
            <a:r>
              <a:rPr lang="en-GB" i="0" dirty="0"/>
              <a:t> </a:t>
            </a:r>
            <a:r>
              <a:rPr lang="en-GB" i="0" dirty="0" err="1"/>
              <a:t>mogelijk</a:t>
            </a:r>
            <a:r>
              <a:rPr lang="en-GB" i="0" dirty="0"/>
              <a:t> om </a:t>
            </a:r>
            <a:r>
              <a:rPr lang="en-GB" i="0" dirty="0" err="1"/>
              <a:t>verschillende</a:t>
            </a:r>
            <a:r>
              <a:rPr lang="en-GB" i="0" dirty="0"/>
              <a:t> </a:t>
            </a:r>
            <a:r>
              <a:rPr lang="en-GB" i="0" dirty="0" err="1"/>
              <a:t>geluidsbronnen</a:t>
            </a:r>
            <a:r>
              <a:rPr lang="en-GB" i="0" dirty="0"/>
              <a:t> </a:t>
            </a:r>
            <a:r>
              <a:rPr lang="en-GB" i="0" dirty="0" err="1"/>
              <a:t>te</a:t>
            </a:r>
            <a:r>
              <a:rPr lang="en-GB" i="0" dirty="0"/>
              <a:t> </a:t>
            </a:r>
            <a:r>
              <a:rPr lang="en-GB" i="0" dirty="0" err="1"/>
              <a:t>herkennen</a:t>
            </a:r>
            <a:r>
              <a:rPr lang="en-GB" i="0" dirty="0"/>
              <a:t> </a:t>
            </a:r>
            <a:r>
              <a:rPr lang="en-GB" i="0" dirty="0" err="1"/>
              <a:t>en</a:t>
            </a:r>
            <a:r>
              <a:rPr lang="en-GB" i="0" dirty="0"/>
              <a:t> van </a:t>
            </a:r>
            <a:r>
              <a:rPr lang="en-GB" i="0" dirty="0" err="1"/>
              <a:t>elkaar</a:t>
            </a:r>
            <a:r>
              <a:rPr lang="en-GB" i="0" dirty="0"/>
              <a:t> </a:t>
            </a:r>
            <a:r>
              <a:rPr lang="en-GB" i="0" dirty="0" err="1"/>
              <a:t>te</a:t>
            </a:r>
            <a:r>
              <a:rPr lang="en-GB" i="0" dirty="0"/>
              <a:t> </a:t>
            </a:r>
            <a:r>
              <a:rPr lang="en-GB" i="0" dirty="0" err="1"/>
              <a:t>onderscheiden</a:t>
            </a:r>
            <a:r>
              <a:rPr lang="en-GB" i="0" dirty="0"/>
              <a:t>.</a:t>
            </a:r>
            <a:endParaRPr dirty="0"/>
          </a:p>
          <a:p>
            <a:pPr marL="171450" lvl="0" indent="-171450" algn="l" rtl="0">
              <a:spcBef>
                <a:spcPts val="0"/>
              </a:spcBef>
              <a:spcAft>
                <a:spcPts val="0"/>
              </a:spcAft>
              <a:buClr>
                <a:schemeClr val="dk1"/>
              </a:buClr>
              <a:buSzPts val="1200"/>
              <a:buFont typeface="Calibri"/>
              <a:buChar char="-"/>
            </a:pPr>
            <a:r>
              <a:rPr lang="en-GB" dirty="0"/>
              <a:t>L</a:t>
            </a:r>
            <a:r>
              <a:rPr lang="en-GB" i="0" dirty="0"/>
              <a:t>inks op </a:t>
            </a:r>
            <a:r>
              <a:rPr lang="en-GB" i="0" dirty="0" err="1"/>
              <a:t>afbeelding</a:t>
            </a:r>
            <a:r>
              <a:rPr lang="en-GB" i="0" dirty="0"/>
              <a:t>: </a:t>
            </a:r>
            <a:r>
              <a:rPr lang="en-GB" i="0" dirty="0" err="1"/>
              <a:t>autopassages</a:t>
            </a:r>
            <a:endParaRPr i="0" dirty="0"/>
          </a:p>
          <a:p>
            <a:pPr marL="171450" lvl="0" indent="-171450" algn="l" rtl="0">
              <a:spcBef>
                <a:spcPts val="0"/>
              </a:spcBef>
              <a:spcAft>
                <a:spcPts val="0"/>
              </a:spcAft>
              <a:buClr>
                <a:schemeClr val="dk1"/>
              </a:buClr>
              <a:buSzPts val="1200"/>
              <a:buFont typeface="Calibri"/>
              <a:buChar char="-"/>
            </a:pPr>
            <a:r>
              <a:rPr lang="en-GB" i="0" dirty="0" err="1"/>
              <a:t>Rechts</a:t>
            </a:r>
            <a:r>
              <a:rPr lang="en-GB" i="0" dirty="0"/>
              <a:t> op </a:t>
            </a:r>
            <a:r>
              <a:rPr lang="en-GB" i="0" dirty="0" err="1"/>
              <a:t>afbeelding</a:t>
            </a:r>
            <a:r>
              <a:rPr lang="en-GB" i="0" dirty="0"/>
              <a:t>: </a:t>
            </a:r>
            <a:r>
              <a:rPr lang="en-GB" i="0" dirty="0" err="1"/>
              <a:t>veel</a:t>
            </a:r>
            <a:r>
              <a:rPr lang="en-GB" i="0" dirty="0"/>
              <a:t> </a:t>
            </a:r>
            <a:r>
              <a:rPr lang="en-GB" i="0" dirty="0" err="1"/>
              <a:t>vogels</a:t>
            </a:r>
            <a:endParaRPr i="0" dirty="0"/>
          </a:p>
          <a:p>
            <a:pPr marL="171450" lvl="0" indent="-95250" algn="l" rtl="0">
              <a:spcBef>
                <a:spcPts val="0"/>
              </a:spcBef>
              <a:spcAft>
                <a:spcPts val="0"/>
              </a:spcAft>
              <a:buClr>
                <a:schemeClr val="dk1"/>
              </a:buClr>
              <a:buSzPts val="1200"/>
              <a:buFont typeface="Calibri"/>
              <a:buNone/>
            </a:pPr>
            <a:endParaRPr i="0" dirty="0"/>
          </a:p>
          <a:p>
            <a:pPr marL="171450" lvl="0" indent="-95250" algn="l" rtl="0">
              <a:spcBef>
                <a:spcPts val="0"/>
              </a:spcBef>
              <a:spcAft>
                <a:spcPts val="0"/>
              </a:spcAft>
              <a:buClr>
                <a:schemeClr val="dk1"/>
              </a:buClr>
              <a:buSzPts val="1200"/>
              <a:buFont typeface="Calibri"/>
              <a:buNone/>
            </a:pPr>
            <a:endParaRPr i="0" dirty="0"/>
          </a:p>
          <a:p>
            <a:pPr marL="0" lvl="0" indent="0" algn="l" rtl="0">
              <a:spcBef>
                <a:spcPts val="0"/>
              </a:spcBef>
              <a:spcAft>
                <a:spcPts val="0"/>
              </a:spcAft>
              <a:buClr>
                <a:schemeClr val="dk1"/>
              </a:buClr>
              <a:buSzPts val="1200"/>
              <a:buFont typeface="Calibri"/>
              <a:buNone/>
            </a:pPr>
            <a:r>
              <a:rPr lang="en-GB" i="0" dirty="0"/>
              <a:t>De </a:t>
            </a:r>
            <a:r>
              <a:rPr lang="en-GB" i="0" dirty="0" err="1"/>
              <a:t>cochleogram</a:t>
            </a:r>
            <a:r>
              <a:rPr lang="en-GB" i="0" dirty="0"/>
              <a:t> is </a:t>
            </a:r>
            <a:r>
              <a:rPr lang="en-GB" i="0" dirty="0" err="1"/>
              <a:t>opgedeeld</a:t>
            </a:r>
            <a:r>
              <a:rPr lang="en-GB" i="0" dirty="0"/>
              <a:t> in </a:t>
            </a:r>
            <a:r>
              <a:rPr lang="en-GB" i="0" dirty="0" err="1"/>
              <a:t>verschillende</a:t>
            </a:r>
            <a:r>
              <a:rPr lang="en-GB" i="0" dirty="0"/>
              <a:t> </a:t>
            </a:r>
            <a:r>
              <a:rPr lang="en-GB" i="0" dirty="0" err="1"/>
              <a:t>tijdslagen</a:t>
            </a:r>
            <a:r>
              <a:rPr lang="en-GB" i="0" dirty="0"/>
              <a:t>, die </a:t>
            </a:r>
            <a:r>
              <a:rPr lang="en-GB" i="0" dirty="0" err="1"/>
              <a:t>aangeven</a:t>
            </a:r>
            <a:r>
              <a:rPr lang="en-GB" i="0" dirty="0"/>
              <a:t> of </a:t>
            </a:r>
            <a:r>
              <a:rPr lang="en-GB" i="0" dirty="0" err="1"/>
              <a:t>iets</a:t>
            </a:r>
            <a:r>
              <a:rPr lang="en-GB" i="0" dirty="0"/>
              <a:t> in de </a:t>
            </a:r>
            <a:r>
              <a:rPr lang="en-GB" i="0" dirty="0" err="1"/>
              <a:t>voorgrond</a:t>
            </a:r>
            <a:r>
              <a:rPr lang="en-GB" i="0" dirty="0"/>
              <a:t> of </a:t>
            </a:r>
            <a:r>
              <a:rPr lang="en-GB" i="0" dirty="0" err="1"/>
              <a:t>achtergrond</a:t>
            </a:r>
            <a:r>
              <a:rPr lang="en-GB" i="0" dirty="0"/>
              <a:t> </a:t>
            </a:r>
            <a:r>
              <a:rPr lang="en-GB" i="0" dirty="0" err="1"/>
              <a:t>afspeelt</a:t>
            </a:r>
            <a:endParaRPr i="0" dirty="0"/>
          </a:p>
          <a:p>
            <a:pPr marL="0" lvl="0" indent="0" algn="l" rtl="0">
              <a:spcBef>
                <a:spcPts val="0"/>
              </a:spcBef>
              <a:spcAft>
                <a:spcPts val="0"/>
              </a:spcAft>
              <a:buClr>
                <a:schemeClr val="dk1"/>
              </a:buClr>
              <a:buSzPts val="1200"/>
              <a:buFont typeface="Calibri"/>
              <a:buNone/>
            </a:pPr>
            <a:r>
              <a:rPr lang="en-GB" b="1" dirty="0" err="1"/>
              <a:t>Opgedeeld</a:t>
            </a:r>
            <a:r>
              <a:rPr lang="en-GB" b="1" dirty="0"/>
              <a:t> in </a:t>
            </a:r>
            <a:r>
              <a:rPr lang="en-GB" b="1" dirty="0" err="1"/>
              <a:t>verschillende</a:t>
            </a:r>
            <a:r>
              <a:rPr lang="en-GB" b="1" dirty="0"/>
              <a:t> </a:t>
            </a:r>
            <a:r>
              <a:rPr lang="en-GB" b="1" dirty="0" err="1"/>
              <a:t>tijdslagen</a:t>
            </a:r>
            <a:r>
              <a:rPr lang="en-GB" b="1" dirty="0"/>
              <a:t> &gt; </a:t>
            </a:r>
            <a:r>
              <a:rPr lang="en-GB" b="1" dirty="0" err="1"/>
              <a:t>voorgrond</a:t>
            </a:r>
            <a:r>
              <a:rPr lang="en-GB" b="1" dirty="0"/>
              <a:t> </a:t>
            </a:r>
            <a:r>
              <a:rPr lang="en-GB" b="1" dirty="0" err="1"/>
              <a:t>en</a:t>
            </a:r>
            <a:r>
              <a:rPr lang="en-GB" b="1" dirty="0"/>
              <a:t> </a:t>
            </a:r>
            <a:r>
              <a:rPr lang="en-GB" b="1" dirty="0" err="1"/>
              <a:t>achtergrond</a:t>
            </a:r>
            <a:r>
              <a:rPr lang="en-GB" b="1" dirty="0"/>
              <a:t> </a:t>
            </a:r>
            <a:r>
              <a:rPr lang="en-GB" b="1" dirty="0" err="1"/>
              <a:t>niveaus</a:t>
            </a:r>
            <a:r>
              <a:rPr lang="en-GB" b="1" dirty="0"/>
              <a:t>.</a:t>
            </a:r>
            <a:endParaRPr dirty="0"/>
          </a:p>
          <a:p>
            <a:pPr marL="0" lvl="0" indent="0" algn="l" rtl="0">
              <a:spcBef>
                <a:spcPts val="0"/>
              </a:spcBef>
              <a:spcAft>
                <a:spcPts val="0"/>
              </a:spcAft>
              <a:buClr>
                <a:schemeClr val="dk1"/>
              </a:buClr>
              <a:buSzPts val="1200"/>
              <a:buFont typeface="Calibri"/>
              <a:buNone/>
            </a:pPr>
            <a:r>
              <a:rPr lang="en-GB" b="0" dirty="0"/>
              <a:t>We </a:t>
            </a:r>
            <a:r>
              <a:rPr lang="en-GB" b="0" dirty="0" err="1"/>
              <a:t>kunnen</a:t>
            </a:r>
            <a:r>
              <a:rPr lang="en-GB" b="0" dirty="0"/>
              <a:t> </a:t>
            </a:r>
            <a:r>
              <a:rPr lang="en-GB" b="0" dirty="0" err="1"/>
              <a:t>hieruit</a:t>
            </a:r>
            <a:r>
              <a:rPr lang="en-GB" b="0" dirty="0"/>
              <a:t> </a:t>
            </a:r>
            <a:r>
              <a:rPr lang="en-GB" b="0" dirty="0" err="1"/>
              <a:t>aflezen</a:t>
            </a:r>
            <a:r>
              <a:rPr lang="en-GB" b="0" dirty="0"/>
              <a:t> hoe </a:t>
            </a:r>
            <a:r>
              <a:rPr lang="en-GB" b="0" dirty="0" err="1"/>
              <a:t>rustig</a:t>
            </a:r>
            <a:r>
              <a:rPr lang="en-GB" b="0" dirty="0"/>
              <a:t> of </a:t>
            </a:r>
            <a:r>
              <a:rPr lang="en-GB" b="0" dirty="0" err="1"/>
              <a:t>druk</a:t>
            </a:r>
            <a:r>
              <a:rPr lang="en-GB" b="0" dirty="0"/>
              <a:t> </a:t>
            </a:r>
            <a:r>
              <a:rPr lang="en-GB" b="0" dirty="0" err="1"/>
              <a:t>een</a:t>
            </a:r>
            <a:r>
              <a:rPr lang="en-GB" b="0" dirty="0"/>
              <a:t> </a:t>
            </a:r>
            <a:r>
              <a:rPr lang="en-GB" b="0" dirty="0" err="1"/>
              <a:t>bepaald</a:t>
            </a:r>
            <a:r>
              <a:rPr lang="en-GB" b="0" dirty="0"/>
              <a:t> </a:t>
            </a:r>
            <a:r>
              <a:rPr lang="en-GB" b="0" dirty="0" err="1"/>
              <a:t>gebied</a:t>
            </a:r>
            <a:r>
              <a:rPr lang="en-GB" b="0" dirty="0"/>
              <a:t> is, </a:t>
            </a:r>
            <a:r>
              <a:rPr lang="en-GB" b="0" dirty="0" err="1"/>
              <a:t>welke</a:t>
            </a:r>
            <a:r>
              <a:rPr lang="en-GB" b="0" dirty="0"/>
              <a:t> </a:t>
            </a:r>
            <a:r>
              <a:rPr lang="en-GB" b="0" dirty="0" err="1"/>
              <a:t>geluiden</a:t>
            </a:r>
            <a:r>
              <a:rPr lang="en-GB" b="0" dirty="0"/>
              <a:t> </a:t>
            </a:r>
            <a:r>
              <a:rPr lang="en-GB" b="0" dirty="0" err="1"/>
              <a:t>goed</a:t>
            </a:r>
            <a:r>
              <a:rPr lang="en-GB" b="0" dirty="0"/>
              <a:t> </a:t>
            </a:r>
            <a:r>
              <a:rPr lang="en-GB" b="0" dirty="0" err="1"/>
              <a:t>hoorbaar</a:t>
            </a:r>
            <a:r>
              <a:rPr lang="en-GB" b="0" dirty="0"/>
              <a:t> </a:t>
            </a:r>
            <a:r>
              <a:rPr lang="en-GB" b="0" dirty="0" err="1"/>
              <a:t>zijn</a:t>
            </a:r>
            <a:r>
              <a:rPr lang="en-GB" b="0" dirty="0"/>
              <a:t> </a:t>
            </a:r>
            <a:r>
              <a:rPr lang="en-GB" b="0" dirty="0" err="1"/>
              <a:t>en</a:t>
            </a:r>
            <a:r>
              <a:rPr lang="en-GB" b="0" dirty="0"/>
              <a:t> hoe </a:t>
            </a:r>
            <a:r>
              <a:rPr lang="en-GB" b="0" dirty="0" err="1"/>
              <a:t>hoog</a:t>
            </a:r>
            <a:r>
              <a:rPr lang="en-GB" b="0" dirty="0"/>
              <a:t> het </a:t>
            </a:r>
            <a:r>
              <a:rPr lang="en-GB" b="0" dirty="0" err="1"/>
              <a:t>achtergrond</a:t>
            </a:r>
            <a:r>
              <a:rPr lang="en-GB" b="0" dirty="0"/>
              <a:t> </a:t>
            </a:r>
            <a:r>
              <a:rPr lang="en-GB" b="0" dirty="0" err="1"/>
              <a:t>niveau</a:t>
            </a:r>
            <a:r>
              <a:rPr lang="en-GB" b="0" dirty="0"/>
              <a:t> is. </a:t>
            </a:r>
            <a:endParaRPr b="0" dirty="0"/>
          </a:p>
          <a:p>
            <a:pPr marL="0" lvl="0" indent="0" algn="l" rtl="0">
              <a:spcBef>
                <a:spcPts val="0"/>
              </a:spcBef>
              <a:spcAft>
                <a:spcPts val="0"/>
              </a:spcAft>
              <a:buClr>
                <a:schemeClr val="dk1"/>
              </a:buClr>
              <a:buSzPts val="1200"/>
              <a:buFont typeface="Calibri"/>
              <a:buNone/>
            </a:pPr>
            <a:r>
              <a:rPr lang="en-GB" dirty="0"/>
              <a:t>De </a:t>
            </a:r>
            <a:r>
              <a:rPr lang="en-GB" dirty="0" err="1"/>
              <a:t>hoogte</a:t>
            </a:r>
            <a:r>
              <a:rPr lang="en-GB" dirty="0"/>
              <a:t> van het </a:t>
            </a:r>
            <a:r>
              <a:rPr lang="en-GB" dirty="0" err="1"/>
              <a:t>achtergrond</a:t>
            </a:r>
            <a:r>
              <a:rPr lang="en-GB" dirty="0"/>
              <a:t> </a:t>
            </a:r>
            <a:r>
              <a:rPr lang="en-GB" dirty="0" err="1"/>
              <a:t>niveau</a:t>
            </a:r>
            <a:r>
              <a:rPr lang="en-GB" dirty="0"/>
              <a:t> is </a:t>
            </a:r>
            <a:r>
              <a:rPr lang="en-GB" dirty="0" err="1"/>
              <a:t>bijvoorbeeld</a:t>
            </a:r>
            <a:r>
              <a:rPr lang="en-GB" dirty="0"/>
              <a:t> </a:t>
            </a:r>
            <a:r>
              <a:rPr lang="en-GB" dirty="0" err="1"/>
              <a:t>bepalend</a:t>
            </a:r>
            <a:r>
              <a:rPr lang="en-GB" dirty="0"/>
              <a:t> </a:t>
            </a:r>
            <a:r>
              <a:rPr lang="en-GB" dirty="0" err="1"/>
              <a:t>voor</a:t>
            </a:r>
            <a:r>
              <a:rPr lang="en-GB" dirty="0"/>
              <a:t> wat er op de </a:t>
            </a:r>
            <a:r>
              <a:rPr lang="en-GB" dirty="0" err="1"/>
              <a:t>voorgrond</a:t>
            </a:r>
            <a:r>
              <a:rPr lang="en-GB" dirty="0"/>
              <a:t> </a:t>
            </a:r>
            <a:r>
              <a:rPr lang="en-GB" dirty="0" err="1"/>
              <a:t>hoorbaar</a:t>
            </a:r>
            <a:r>
              <a:rPr lang="en-GB" dirty="0"/>
              <a:t> is </a:t>
            </a:r>
            <a:r>
              <a:rPr lang="en-GB" dirty="0" err="1"/>
              <a:t>en</a:t>
            </a:r>
            <a:r>
              <a:rPr lang="en-GB" dirty="0"/>
              <a:t> </a:t>
            </a:r>
            <a:r>
              <a:rPr lang="en-GB" dirty="0" err="1"/>
              <a:t>daarmee</a:t>
            </a:r>
            <a:r>
              <a:rPr lang="en-GB" dirty="0"/>
              <a:t> </a:t>
            </a:r>
            <a:r>
              <a:rPr lang="en-GB" dirty="0" err="1"/>
              <a:t>ook</a:t>
            </a:r>
            <a:r>
              <a:rPr lang="en-GB" dirty="0"/>
              <a:t> hoe de </a:t>
            </a:r>
            <a:r>
              <a:rPr lang="en-GB" dirty="0" err="1"/>
              <a:t>geluidsomgeving</a:t>
            </a:r>
            <a:r>
              <a:rPr lang="en-GB" dirty="0"/>
              <a:t> </a:t>
            </a:r>
            <a:r>
              <a:rPr lang="en-GB" dirty="0" err="1"/>
              <a:t>wordt</a:t>
            </a:r>
            <a:r>
              <a:rPr lang="en-GB" dirty="0"/>
              <a:t> </a:t>
            </a:r>
            <a:r>
              <a:rPr lang="en-GB" dirty="0" err="1"/>
              <a:t>ervaren</a:t>
            </a:r>
            <a:r>
              <a:rPr lang="en-GB" dirty="0"/>
              <a:t>.</a:t>
            </a:r>
            <a:endParaRPr dirty="0"/>
          </a:p>
          <a:p>
            <a:pPr marL="0" lvl="0" indent="0" algn="l" rtl="0">
              <a:spcBef>
                <a:spcPts val="0"/>
              </a:spcBef>
              <a:spcAft>
                <a:spcPts val="0"/>
              </a:spcAft>
              <a:buClr>
                <a:schemeClr val="dk1"/>
              </a:buClr>
              <a:buSzPts val="1200"/>
              <a:buFont typeface="Calibri"/>
              <a:buNone/>
            </a:pPr>
            <a:endParaRPr dirty="0"/>
          </a:p>
          <a:p>
            <a:pPr marL="0" lvl="0" indent="0" algn="l" rtl="0">
              <a:spcBef>
                <a:spcPts val="0"/>
              </a:spcBef>
              <a:spcAft>
                <a:spcPts val="0"/>
              </a:spcAft>
              <a:buClr>
                <a:schemeClr val="dk1"/>
              </a:buClr>
              <a:buSzPts val="1200"/>
              <a:buFont typeface="Calibri"/>
              <a:buNone/>
            </a:pPr>
            <a:endParaRPr dirty="0"/>
          </a:p>
          <a:p>
            <a:pPr marL="0" lvl="0" indent="0" algn="l" rtl="0">
              <a:spcBef>
                <a:spcPts val="0"/>
              </a:spcBef>
              <a:spcAft>
                <a:spcPts val="0"/>
              </a:spcAft>
              <a:buClr>
                <a:schemeClr val="dk1"/>
              </a:buClr>
              <a:buSzPts val="1200"/>
              <a:buFont typeface="Calibri"/>
              <a:buNone/>
            </a:pPr>
            <a:r>
              <a:rPr lang="en-GB" dirty="0"/>
              <a:t>[</a:t>
            </a:r>
            <a:r>
              <a:rPr lang="en-GB" b="0" dirty="0"/>
              <a:t>Met </a:t>
            </a:r>
            <a:r>
              <a:rPr lang="en-GB" b="0" dirty="0" err="1"/>
              <a:t>een</a:t>
            </a:r>
            <a:r>
              <a:rPr lang="en-GB" b="0" dirty="0"/>
              <a:t> </a:t>
            </a:r>
            <a:r>
              <a:rPr lang="en-GB" b="0" dirty="0" err="1"/>
              <a:t>hoge</a:t>
            </a:r>
            <a:r>
              <a:rPr lang="en-GB" b="0" dirty="0"/>
              <a:t> </a:t>
            </a:r>
            <a:r>
              <a:rPr lang="en-GB" b="0" dirty="0" err="1"/>
              <a:t>achtergrond</a:t>
            </a:r>
            <a:r>
              <a:rPr lang="en-GB" b="0" dirty="0"/>
              <a:t> </a:t>
            </a:r>
            <a:r>
              <a:rPr lang="en-GB" b="0" dirty="0" err="1"/>
              <a:t>worden</a:t>
            </a:r>
            <a:r>
              <a:rPr lang="en-GB" b="0" dirty="0"/>
              <a:t> de </a:t>
            </a:r>
            <a:r>
              <a:rPr lang="en-GB" b="0" dirty="0" err="1"/>
              <a:t>prettige</a:t>
            </a:r>
            <a:r>
              <a:rPr lang="en-GB" b="0" dirty="0"/>
              <a:t> ‘</a:t>
            </a:r>
            <a:r>
              <a:rPr lang="en-GB" b="0" dirty="0" err="1"/>
              <a:t>gebiedseigen</a:t>
            </a:r>
            <a:r>
              <a:rPr lang="en-GB" b="0" dirty="0"/>
              <a:t>’ </a:t>
            </a:r>
            <a:r>
              <a:rPr lang="en-GB" b="0" dirty="0" err="1"/>
              <a:t>geluiden</a:t>
            </a:r>
            <a:r>
              <a:rPr lang="en-GB" b="0" dirty="0"/>
              <a:t> op de </a:t>
            </a:r>
            <a:r>
              <a:rPr lang="en-GB" b="0" dirty="0" err="1"/>
              <a:t>voorgrond</a:t>
            </a:r>
            <a:r>
              <a:rPr lang="en-GB" b="0" dirty="0"/>
              <a:t>, </a:t>
            </a:r>
            <a:r>
              <a:rPr lang="en-GB" b="0" dirty="0" err="1"/>
              <a:t>zoals</a:t>
            </a:r>
            <a:r>
              <a:rPr lang="en-GB" b="0" dirty="0"/>
              <a:t> </a:t>
            </a:r>
            <a:r>
              <a:rPr lang="en-GB" b="0" dirty="0" err="1"/>
              <a:t>vogels</a:t>
            </a:r>
            <a:r>
              <a:rPr lang="en-GB" b="0" dirty="0"/>
              <a:t> of </a:t>
            </a:r>
            <a:r>
              <a:rPr lang="en-GB" b="0" dirty="0" err="1"/>
              <a:t>geklets</a:t>
            </a:r>
            <a:r>
              <a:rPr lang="en-GB" b="0" dirty="0"/>
              <a:t> van </a:t>
            </a:r>
            <a:r>
              <a:rPr lang="en-GB" b="0" dirty="0" err="1"/>
              <a:t>mensen</a:t>
            </a:r>
            <a:r>
              <a:rPr lang="en-GB" b="0" dirty="0"/>
              <a:t>, steeds minder </a:t>
            </a:r>
            <a:r>
              <a:rPr lang="en-GB" b="0" dirty="0" err="1"/>
              <a:t>goed</a:t>
            </a:r>
            <a:r>
              <a:rPr lang="en-GB" b="0" dirty="0"/>
              <a:t> </a:t>
            </a:r>
            <a:r>
              <a:rPr lang="en-GB" b="0" dirty="0" err="1"/>
              <a:t>hoorbaar</a:t>
            </a:r>
            <a:r>
              <a:rPr lang="en-GB" b="0" dirty="0"/>
              <a:t>. </a:t>
            </a:r>
            <a:r>
              <a:rPr lang="en-GB" b="0" dirty="0" err="1"/>
              <a:t>Een</a:t>
            </a:r>
            <a:r>
              <a:rPr lang="en-GB" b="0" dirty="0"/>
              <a:t> </a:t>
            </a:r>
            <a:r>
              <a:rPr lang="en-GB" b="0" dirty="0" err="1"/>
              <a:t>hoge</a:t>
            </a:r>
            <a:r>
              <a:rPr lang="en-GB" b="0" dirty="0"/>
              <a:t> </a:t>
            </a:r>
            <a:r>
              <a:rPr lang="en-GB" b="0" dirty="0" err="1"/>
              <a:t>achtergrond</a:t>
            </a:r>
            <a:r>
              <a:rPr lang="en-GB" b="0" dirty="0"/>
              <a:t> </a:t>
            </a:r>
            <a:r>
              <a:rPr lang="en-GB" b="0" dirty="0" err="1"/>
              <a:t>kan</a:t>
            </a:r>
            <a:r>
              <a:rPr lang="en-GB" b="0" dirty="0"/>
              <a:t> </a:t>
            </a:r>
            <a:r>
              <a:rPr lang="en-GB" b="0" dirty="0" err="1"/>
              <a:t>ook</a:t>
            </a:r>
            <a:r>
              <a:rPr lang="en-GB" b="0" dirty="0"/>
              <a:t> </a:t>
            </a:r>
            <a:r>
              <a:rPr lang="en-GB" b="0" dirty="0" err="1"/>
              <a:t>worden</a:t>
            </a:r>
            <a:r>
              <a:rPr lang="en-GB" b="0" dirty="0"/>
              <a:t> </a:t>
            </a:r>
            <a:r>
              <a:rPr lang="en-GB" b="0" dirty="0" err="1"/>
              <a:t>gecreëerd</a:t>
            </a:r>
            <a:r>
              <a:rPr lang="en-GB" b="0" dirty="0"/>
              <a:t> door het </a:t>
            </a:r>
            <a:r>
              <a:rPr lang="en-GB" b="0" dirty="0" err="1"/>
              <a:t>voorbijrijden</a:t>
            </a:r>
            <a:r>
              <a:rPr lang="en-GB" b="0" dirty="0"/>
              <a:t> van heel </a:t>
            </a:r>
            <a:r>
              <a:rPr lang="en-GB" b="0" dirty="0" err="1"/>
              <a:t>veel</a:t>
            </a:r>
            <a:r>
              <a:rPr lang="en-GB" b="0" dirty="0"/>
              <a:t> auto’s. Met </a:t>
            </a:r>
            <a:r>
              <a:rPr lang="en-GB" b="0" dirty="0" err="1"/>
              <a:t>lage</a:t>
            </a:r>
            <a:r>
              <a:rPr lang="en-GB" b="0" dirty="0"/>
              <a:t> </a:t>
            </a:r>
            <a:r>
              <a:rPr lang="en-GB" b="0" dirty="0" err="1"/>
              <a:t>achtergrondniveaus</a:t>
            </a:r>
            <a:r>
              <a:rPr lang="en-GB" b="0" dirty="0"/>
              <a:t> </a:t>
            </a:r>
            <a:r>
              <a:rPr lang="en-GB" b="0" dirty="0" err="1"/>
              <a:t>zijn</a:t>
            </a:r>
            <a:r>
              <a:rPr lang="en-GB" b="0" dirty="0"/>
              <a:t> </a:t>
            </a:r>
            <a:r>
              <a:rPr lang="en-GB" b="0" dirty="0" err="1"/>
              <a:t>zowel</a:t>
            </a:r>
            <a:r>
              <a:rPr lang="en-GB" b="0" dirty="0"/>
              <a:t> de </a:t>
            </a:r>
            <a:r>
              <a:rPr lang="en-GB" b="0" dirty="0" err="1"/>
              <a:t>prettige</a:t>
            </a:r>
            <a:r>
              <a:rPr lang="en-GB" b="0" dirty="0"/>
              <a:t> </a:t>
            </a:r>
            <a:r>
              <a:rPr lang="en-GB" b="0" dirty="0" err="1"/>
              <a:t>gebiedseigen</a:t>
            </a:r>
            <a:r>
              <a:rPr lang="en-GB" b="0" dirty="0"/>
              <a:t> </a:t>
            </a:r>
            <a:r>
              <a:rPr lang="en-GB" b="0" dirty="0" err="1"/>
              <a:t>geluiden</a:t>
            </a:r>
            <a:r>
              <a:rPr lang="en-GB" b="0" dirty="0"/>
              <a:t> </a:t>
            </a:r>
            <a:r>
              <a:rPr lang="en-GB" b="0" dirty="0" err="1"/>
              <a:t>goed</a:t>
            </a:r>
            <a:r>
              <a:rPr lang="en-GB" b="0" dirty="0"/>
              <a:t> </a:t>
            </a:r>
            <a:r>
              <a:rPr lang="en-GB" b="0" dirty="0" err="1"/>
              <a:t>te</a:t>
            </a:r>
            <a:r>
              <a:rPr lang="en-GB" b="0" dirty="0"/>
              <a:t> </a:t>
            </a:r>
            <a:r>
              <a:rPr lang="en-GB" b="0" dirty="0" err="1"/>
              <a:t>horen</a:t>
            </a:r>
            <a:r>
              <a:rPr lang="en-GB" b="0" dirty="0"/>
              <a:t>, maar </a:t>
            </a:r>
            <a:r>
              <a:rPr lang="en-GB" b="0" dirty="0" err="1"/>
              <a:t>ook</a:t>
            </a:r>
            <a:r>
              <a:rPr lang="en-GB" b="0" dirty="0"/>
              <a:t> de </a:t>
            </a:r>
            <a:r>
              <a:rPr lang="en-GB" b="0" dirty="0" err="1"/>
              <a:t>ongewenste</a:t>
            </a:r>
            <a:r>
              <a:rPr lang="en-GB" b="0" dirty="0"/>
              <a:t> </a:t>
            </a:r>
            <a:r>
              <a:rPr lang="en-GB" b="0" dirty="0" err="1"/>
              <a:t>geluiden</a:t>
            </a:r>
            <a:r>
              <a:rPr lang="en-GB" b="0" dirty="0"/>
              <a:t>, </a:t>
            </a:r>
            <a:r>
              <a:rPr lang="en-GB" b="0" dirty="0" err="1"/>
              <a:t>zoals</a:t>
            </a:r>
            <a:r>
              <a:rPr lang="en-GB" b="0" dirty="0"/>
              <a:t> </a:t>
            </a:r>
            <a:r>
              <a:rPr lang="en-GB" b="0" dirty="0" err="1"/>
              <a:t>vliegtuigen</a:t>
            </a:r>
            <a:r>
              <a:rPr lang="en-GB" b="0" dirty="0"/>
              <a:t>. </a:t>
            </a:r>
            <a:r>
              <a:rPr lang="en-GB" b="0" dirty="0" err="1"/>
              <a:t>Daarom</a:t>
            </a:r>
            <a:r>
              <a:rPr lang="en-GB" b="0" dirty="0"/>
              <a:t> is het </a:t>
            </a:r>
            <a:r>
              <a:rPr lang="en-GB" b="0" dirty="0" err="1"/>
              <a:t>belangrijk</a:t>
            </a:r>
            <a:r>
              <a:rPr lang="en-GB" b="0" dirty="0"/>
              <a:t> </a:t>
            </a:r>
            <a:r>
              <a:rPr lang="en-GB" b="0" dirty="0" err="1"/>
              <a:t>dat</a:t>
            </a:r>
            <a:r>
              <a:rPr lang="en-GB" b="0" dirty="0"/>
              <a:t> het type </a:t>
            </a:r>
            <a:r>
              <a:rPr lang="en-GB" b="0" dirty="0" err="1"/>
              <a:t>geluid</a:t>
            </a:r>
            <a:r>
              <a:rPr lang="en-GB" b="0" dirty="0"/>
              <a:t> </a:t>
            </a:r>
            <a:r>
              <a:rPr lang="en-GB" b="0" dirty="0" err="1"/>
              <a:t>ook</a:t>
            </a:r>
            <a:r>
              <a:rPr lang="en-GB" b="0" dirty="0"/>
              <a:t> </a:t>
            </a:r>
            <a:r>
              <a:rPr lang="en-GB" b="0" dirty="0" err="1"/>
              <a:t>herkend</a:t>
            </a:r>
            <a:r>
              <a:rPr lang="en-GB" b="0" dirty="0"/>
              <a:t> </a:t>
            </a:r>
            <a:r>
              <a:rPr lang="en-GB" b="0" dirty="0" err="1"/>
              <a:t>kan</a:t>
            </a:r>
            <a:r>
              <a:rPr lang="en-GB" b="0" dirty="0"/>
              <a:t> </a:t>
            </a:r>
            <a:r>
              <a:rPr lang="en-GB" b="0" dirty="0" err="1"/>
              <a:t>worden</a:t>
            </a:r>
            <a:r>
              <a:rPr lang="en-GB" b="0" dirty="0"/>
              <a:t>.]</a:t>
            </a:r>
            <a:endParaRPr dirty="0"/>
          </a:p>
          <a:p>
            <a:pPr marL="0" lvl="0" indent="0" algn="l" rtl="0">
              <a:spcBef>
                <a:spcPts val="0"/>
              </a:spcBef>
              <a:spcAft>
                <a:spcPts val="0"/>
              </a:spcAft>
              <a:buClr>
                <a:schemeClr val="dk1"/>
              </a:buClr>
              <a:buSzPts val="1200"/>
              <a:buFont typeface="Calibri"/>
              <a:buNone/>
            </a:pPr>
            <a:endParaRPr dirty="0"/>
          </a:p>
        </p:txBody>
      </p:sp>
      <p:sp>
        <p:nvSpPr>
          <p:cNvPr id="366" name="Google Shape;366;g17db9e76dbf_1_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35</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De data </a:t>
            </a:r>
            <a:r>
              <a:rPr lang="en-GB" dirty="0" err="1"/>
              <a:t>uit</a:t>
            </a:r>
            <a:r>
              <a:rPr lang="en-GB" dirty="0"/>
              <a:t> de </a:t>
            </a:r>
            <a:r>
              <a:rPr lang="en-GB" dirty="0" err="1"/>
              <a:t>cochleogrammen</a:t>
            </a:r>
            <a:r>
              <a:rPr lang="en-GB" dirty="0"/>
              <a:t> </a:t>
            </a:r>
            <a:r>
              <a:rPr lang="en-GB" dirty="0" err="1"/>
              <a:t>wordt</a:t>
            </a:r>
            <a:r>
              <a:rPr lang="en-GB" dirty="0"/>
              <a:t> </a:t>
            </a:r>
            <a:r>
              <a:rPr lang="en-GB" dirty="0" err="1"/>
              <a:t>vervolgens</a:t>
            </a:r>
            <a:r>
              <a:rPr lang="en-GB" dirty="0"/>
              <a:t> </a:t>
            </a:r>
            <a:r>
              <a:rPr lang="en-GB" dirty="0" err="1"/>
              <a:t>samengevat</a:t>
            </a:r>
            <a:r>
              <a:rPr lang="en-GB" dirty="0"/>
              <a:t> in </a:t>
            </a:r>
            <a:r>
              <a:rPr lang="en-GB" dirty="0" err="1"/>
              <a:t>een</a:t>
            </a:r>
            <a:r>
              <a:rPr lang="en-GB" dirty="0"/>
              <a:t> Histogram, die de soundscape </a:t>
            </a:r>
            <a:r>
              <a:rPr lang="en-GB" dirty="0" err="1"/>
              <a:t>schatting</a:t>
            </a:r>
            <a:r>
              <a:rPr lang="en-GB" dirty="0"/>
              <a:t> over 3 </a:t>
            </a:r>
            <a:r>
              <a:rPr lang="en-GB" dirty="0" err="1"/>
              <a:t>uur</a:t>
            </a:r>
            <a:r>
              <a:rPr lang="en-GB" dirty="0"/>
              <a:t> </a:t>
            </a:r>
            <a:r>
              <a:rPr lang="en-GB" dirty="0" err="1"/>
              <a:t>weergeeft</a:t>
            </a:r>
            <a:r>
              <a:rPr lang="en-GB" dirty="0"/>
              <a:t>.</a:t>
            </a:r>
          </a:p>
          <a:p>
            <a:endParaRPr lang="en-GB" dirty="0"/>
          </a:p>
          <a:p>
            <a:r>
              <a:rPr lang="en-GB" dirty="0"/>
              <a:t>Op </a:t>
            </a:r>
            <a:r>
              <a:rPr lang="en-GB" dirty="0" err="1"/>
              <a:t>deze</a:t>
            </a:r>
            <a:r>
              <a:rPr lang="en-GB" dirty="0"/>
              <a:t> histogram is </a:t>
            </a:r>
            <a:r>
              <a:rPr lang="en-GB" dirty="0" err="1"/>
              <a:t>bijvoorbeeld</a:t>
            </a:r>
            <a:r>
              <a:rPr lang="en-GB" dirty="0"/>
              <a:t> </a:t>
            </a:r>
            <a:r>
              <a:rPr lang="en-GB" dirty="0" err="1"/>
              <a:t>te</a:t>
            </a:r>
            <a:r>
              <a:rPr lang="en-GB" dirty="0"/>
              <a:t> </a:t>
            </a:r>
            <a:r>
              <a:rPr lang="en-GB" dirty="0" err="1"/>
              <a:t>zien</a:t>
            </a:r>
            <a:r>
              <a:rPr lang="en-GB" dirty="0"/>
              <a:t> </a:t>
            </a:r>
            <a:r>
              <a:rPr lang="en-GB" dirty="0" err="1"/>
              <a:t>dat</a:t>
            </a:r>
            <a:r>
              <a:rPr lang="en-GB" dirty="0"/>
              <a:t> de soundscape op </a:t>
            </a:r>
            <a:r>
              <a:rPr lang="en-GB" dirty="0" err="1"/>
              <a:t>een</a:t>
            </a:r>
            <a:r>
              <a:rPr lang="en-GB" dirty="0"/>
              <a:t> </a:t>
            </a:r>
            <a:r>
              <a:rPr lang="en-GB" dirty="0" err="1"/>
              <a:t>bepaalde</a:t>
            </a:r>
            <a:r>
              <a:rPr lang="en-GB" dirty="0"/>
              <a:t> </a:t>
            </a:r>
            <a:r>
              <a:rPr lang="en-GB" dirty="0" err="1"/>
              <a:t>locatie</a:t>
            </a:r>
            <a:r>
              <a:rPr lang="en-GB" dirty="0"/>
              <a:t>, </a:t>
            </a:r>
            <a:r>
              <a:rPr lang="en-GB" dirty="0" err="1"/>
              <a:t>tussen</a:t>
            </a:r>
            <a:r>
              <a:rPr lang="en-GB" dirty="0"/>
              <a:t> 15:00 </a:t>
            </a:r>
            <a:r>
              <a:rPr lang="en-GB" dirty="0" err="1"/>
              <a:t>en</a:t>
            </a:r>
            <a:r>
              <a:rPr lang="en-GB" dirty="0"/>
              <a:t> 18:00 </a:t>
            </a:r>
            <a:r>
              <a:rPr lang="en-GB" dirty="0" err="1"/>
              <a:t>bijvoorbeeld</a:t>
            </a:r>
            <a:r>
              <a:rPr lang="en-GB" dirty="0"/>
              <a:t> </a:t>
            </a:r>
            <a:r>
              <a:rPr lang="en-GB" dirty="0" err="1"/>
              <a:t>voornamelijk</a:t>
            </a:r>
            <a:r>
              <a:rPr lang="en-GB" dirty="0"/>
              <a:t> </a:t>
            </a:r>
            <a:r>
              <a:rPr lang="en-GB" dirty="0" err="1"/>
              <a:t>uitkwam</a:t>
            </a:r>
            <a:r>
              <a:rPr lang="en-GB" dirty="0"/>
              <a:t> </a:t>
            </a:r>
            <a:r>
              <a:rPr lang="en-GB" dirty="0" err="1"/>
              <a:t>bij</a:t>
            </a:r>
            <a:r>
              <a:rPr lang="en-GB" dirty="0"/>
              <a:t> ‘</a:t>
            </a:r>
            <a:r>
              <a:rPr lang="en-GB" dirty="0" err="1"/>
              <a:t>kalm</a:t>
            </a:r>
            <a:r>
              <a:rPr lang="en-GB" dirty="0"/>
              <a:t>’, maar </a:t>
            </a:r>
            <a:r>
              <a:rPr lang="en-GB" dirty="0" err="1"/>
              <a:t>dat</a:t>
            </a:r>
            <a:r>
              <a:rPr lang="en-GB" dirty="0"/>
              <a:t> er </a:t>
            </a:r>
            <a:r>
              <a:rPr lang="en-GB" dirty="0" err="1"/>
              <a:t>ook</a:t>
            </a:r>
            <a:r>
              <a:rPr lang="en-GB" dirty="0"/>
              <a:t> </a:t>
            </a:r>
            <a:r>
              <a:rPr lang="en-GB" dirty="0" err="1"/>
              <a:t>wel</a:t>
            </a:r>
            <a:r>
              <a:rPr lang="en-GB" dirty="0"/>
              <a:t> wat </a:t>
            </a:r>
            <a:r>
              <a:rPr lang="en-GB" dirty="0" err="1"/>
              <a:t>andere</a:t>
            </a:r>
            <a:r>
              <a:rPr lang="en-GB" dirty="0"/>
              <a:t> soundscape </a:t>
            </a:r>
            <a:r>
              <a:rPr lang="en-GB" dirty="0" err="1"/>
              <a:t>waarden</a:t>
            </a:r>
            <a:r>
              <a:rPr lang="en-GB" dirty="0"/>
              <a:t> </a:t>
            </a:r>
            <a:r>
              <a:rPr lang="en-GB" dirty="0" err="1"/>
              <a:t>zichtbaar</a:t>
            </a:r>
            <a:r>
              <a:rPr lang="en-GB" dirty="0"/>
              <a:t> </a:t>
            </a:r>
            <a:r>
              <a:rPr lang="en-GB" dirty="0" err="1"/>
              <a:t>zijn</a:t>
            </a:r>
            <a:r>
              <a:rPr lang="en-GB" dirty="0"/>
              <a:t>.</a:t>
            </a:r>
          </a:p>
          <a:p>
            <a:endParaRPr lang="en-GB" dirty="0"/>
          </a:p>
          <a:p>
            <a:r>
              <a:rPr lang="en-GB" dirty="0" err="1"/>
              <a:t>Deze</a:t>
            </a:r>
            <a:r>
              <a:rPr lang="en-GB" dirty="0"/>
              <a:t> histogram past </a:t>
            </a:r>
            <a:r>
              <a:rPr lang="en-GB" dirty="0" err="1"/>
              <a:t>ook</a:t>
            </a:r>
            <a:r>
              <a:rPr lang="en-GB" dirty="0"/>
              <a:t> </a:t>
            </a:r>
            <a:r>
              <a:rPr lang="en-GB" dirty="0" err="1"/>
              <a:t>weer</a:t>
            </a:r>
            <a:r>
              <a:rPr lang="en-GB" dirty="0"/>
              <a:t> 1 op 1 op de soundscape </a:t>
            </a:r>
            <a:r>
              <a:rPr lang="en-GB" dirty="0" err="1"/>
              <a:t>structuur</a:t>
            </a:r>
            <a:r>
              <a:rPr lang="en-GB" dirty="0"/>
              <a:t> die </a:t>
            </a:r>
            <a:r>
              <a:rPr lang="en-GB" dirty="0" err="1"/>
              <a:t>ik</a:t>
            </a:r>
            <a:r>
              <a:rPr lang="en-GB" dirty="0"/>
              <a:t> </a:t>
            </a:r>
            <a:r>
              <a:rPr lang="en-GB" dirty="0" err="1"/>
              <a:t>eerder</a:t>
            </a:r>
            <a:r>
              <a:rPr lang="en-GB" dirty="0"/>
              <a:t> </a:t>
            </a:r>
            <a:r>
              <a:rPr lang="en-GB" dirty="0" err="1"/>
              <a:t>liet</a:t>
            </a:r>
            <a:r>
              <a:rPr lang="en-GB" dirty="0"/>
              <a:t> </a:t>
            </a:r>
            <a:r>
              <a:rPr lang="en-GB" dirty="0" err="1"/>
              <a:t>zien</a:t>
            </a:r>
            <a:r>
              <a:rPr lang="en-GB" dirty="0"/>
              <a:t>.</a:t>
            </a:r>
          </a:p>
          <a:p>
            <a:endParaRPr lang="en-GB" dirty="0"/>
          </a:p>
          <a:p>
            <a:pPr marL="342900" indent="-342900">
              <a:buFontTx/>
              <a:buChar char="-"/>
            </a:pPr>
            <a:r>
              <a:rPr lang="en-GB" dirty="0"/>
              <a:t>Via </a:t>
            </a:r>
            <a:r>
              <a:rPr lang="en-GB" dirty="0" err="1"/>
              <a:t>deze</a:t>
            </a:r>
            <a:r>
              <a:rPr lang="en-GB" dirty="0"/>
              <a:t> </a:t>
            </a:r>
            <a:r>
              <a:rPr lang="en-GB" dirty="0" err="1"/>
              <a:t>visualisatie</a:t>
            </a:r>
            <a:r>
              <a:rPr lang="en-GB" dirty="0"/>
              <a:t> </a:t>
            </a:r>
            <a:r>
              <a:rPr lang="en-GB" dirty="0" err="1"/>
              <a:t>kunnen</a:t>
            </a:r>
            <a:r>
              <a:rPr lang="en-GB" dirty="0"/>
              <a:t> we </a:t>
            </a:r>
            <a:r>
              <a:rPr lang="en-GB" dirty="0" err="1"/>
              <a:t>dus</a:t>
            </a:r>
            <a:r>
              <a:rPr lang="en-GB" dirty="0"/>
              <a:t> </a:t>
            </a:r>
            <a:r>
              <a:rPr lang="en-GB" dirty="0" err="1"/>
              <a:t>snel</a:t>
            </a:r>
            <a:r>
              <a:rPr lang="en-GB" dirty="0"/>
              <a:t> </a:t>
            </a:r>
            <a:r>
              <a:rPr lang="en-GB" dirty="0" err="1"/>
              <a:t>en</a:t>
            </a:r>
            <a:r>
              <a:rPr lang="en-GB" dirty="0"/>
              <a:t> </a:t>
            </a:r>
            <a:r>
              <a:rPr lang="en-GB" dirty="0" err="1"/>
              <a:t>gemakkelijk</a:t>
            </a:r>
            <a:r>
              <a:rPr lang="en-GB" dirty="0"/>
              <a:t> </a:t>
            </a:r>
            <a:r>
              <a:rPr lang="en-GB" dirty="0" err="1"/>
              <a:t>aflezen</a:t>
            </a:r>
            <a:r>
              <a:rPr lang="en-GB" dirty="0"/>
              <a:t> </a:t>
            </a:r>
            <a:r>
              <a:rPr lang="en-GB" dirty="0" err="1"/>
              <a:t>welke</a:t>
            </a:r>
            <a:r>
              <a:rPr lang="en-GB" dirty="0"/>
              <a:t> soundscape </a:t>
            </a:r>
            <a:r>
              <a:rPr lang="en-GB" dirty="0" err="1"/>
              <a:t>karakteriserend</a:t>
            </a:r>
            <a:r>
              <a:rPr lang="en-GB" dirty="0"/>
              <a:t> </a:t>
            </a:r>
            <a:r>
              <a:rPr lang="en-GB" dirty="0" err="1"/>
              <a:t>zijn</a:t>
            </a:r>
            <a:r>
              <a:rPr lang="en-GB" dirty="0"/>
              <a:t> </a:t>
            </a:r>
            <a:r>
              <a:rPr lang="en-GB" dirty="0" err="1"/>
              <a:t>voor</a:t>
            </a:r>
            <a:r>
              <a:rPr lang="en-GB" dirty="0"/>
              <a:t> </a:t>
            </a:r>
            <a:r>
              <a:rPr lang="en-GB" dirty="0" err="1"/>
              <a:t>bepaalde</a:t>
            </a:r>
            <a:r>
              <a:rPr lang="en-GB" dirty="0"/>
              <a:t> </a:t>
            </a:r>
            <a:r>
              <a:rPr lang="en-GB" dirty="0" err="1"/>
              <a:t>gebieden</a:t>
            </a:r>
            <a:r>
              <a:rPr lang="en-GB" dirty="0"/>
              <a:t>. </a:t>
            </a:r>
          </a:p>
          <a:p>
            <a:pPr marL="342900" indent="-342900">
              <a:buFontTx/>
              <a:buChar char="-"/>
            </a:pPr>
            <a:r>
              <a:rPr lang="en-GB" dirty="0" err="1"/>
              <a:t>Ook</a:t>
            </a:r>
            <a:r>
              <a:rPr lang="en-GB" dirty="0"/>
              <a:t> </a:t>
            </a:r>
            <a:r>
              <a:rPr lang="en-GB" dirty="0" err="1"/>
              <a:t>kunnen</a:t>
            </a:r>
            <a:r>
              <a:rPr lang="en-GB" dirty="0"/>
              <a:t> we de soundscapes zo </a:t>
            </a:r>
            <a:r>
              <a:rPr lang="en-GB" dirty="0" err="1"/>
              <a:t>gemakkelijk</a:t>
            </a:r>
            <a:r>
              <a:rPr lang="en-GB" dirty="0"/>
              <a:t> </a:t>
            </a:r>
            <a:r>
              <a:rPr lang="en-GB" dirty="0" err="1"/>
              <a:t>vergelijken</a:t>
            </a:r>
            <a:r>
              <a:rPr lang="en-GB" dirty="0"/>
              <a:t>, </a:t>
            </a:r>
            <a:r>
              <a:rPr lang="en-GB" dirty="0" err="1"/>
              <a:t>bijvoorbeeld</a:t>
            </a:r>
            <a:r>
              <a:rPr lang="en-GB" dirty="0"/>
              <a:t> </a:t>
            </a:r>
            <a:r>
              <a:rPr lang="en-GB" dirty="0" err="1"/>
              <a:t>tussen</a:t>
            </a:r>
            <a:r>
              <a:rPr lang="en-GB" dirty="0"/>
              <a:t> </a:t>
            </a:r>
            <a:r>
              <a:rPr lang="en-GB" dirty="0" err="1"/>
              <a:t>verschillende</a:t>
            </a:r>
            <a:r>
              <a:rPr lang="en-GB" dirty="0"/>
              <a:t> </a:t>
            </a:r>
            <a:r>
              <a:rPr lang="en-GB" dirty="0" err="1"/>
              <a:t>meetlocaties</a:t>
            </a:r>
            <a:r>
              <a:rPr lang="en-GB" dirty="0"/>
              <a:t>, of </a:t>
            </a:r>
            <a:r>
              <a:rPr lang="en-GB" dirty="0" err="1"/>
              <a:t>tussen</a:t>
            </a:r>
            <a:r>
              <a:rPr lang="en-GB" dirty="0"/>
              <a:t> </a:t>
            </a:r>
            <a:r>
              <a:rPr lang="en-GB" dirty="0" err="1"/>
              <a:t>verschillende</a:t>
            </a:r>
            <a:r>
              <a:rPr lang="en-GB" dirty="0"/>
              <a:t> </a:t>
            </a:r>
            <a:r>
              <a:rPr lang="en-GB" dirty="0" err="1"/>
              <a:t>dagen</a:t>
            </a:r>
            <a:r>
              <a:rPr lang="en-GB" dirty="0"/>
              <a:t>, </a:t>
            </a:r>
            <a:r>
              <a:rPr lang="en-GB" dirty="0" err="1"/>
              <a:t>weken</a:t>
            </a:r>
            <a:r>
              <a:rPr lang="en-GB" dirty="0"/>
              <a:t> of </a:t>
            </a:r>
            <a:r>
              <a:rPr lang="en-GB" dirty="0" err="1"/>
              <a:t>maanden</a:t>
            </a:r>
            <a:r>
              <a:rPr lang="en-GB" dirty="0"/>
              <a:t>!</a:t>
            </a:r>
          </a:p>
          <a:p>
            <a:pPr marL="342900" indent="-342900">
              <a:buFontTx/>
              <a:buChar char="-"/>
            </a:pPr>
            <a:endParaRPr lang="en-GB"/>
          </a:p>
          <a:p>
            <a:pPr marL="342900" indent="-342900">
              <a:buFontTx/>
              <a:buChar char="-"/>
            </a:pPr>
            <a:endParaRPr lang="en-GB"/>
          </a:p>
          <a:p>
            <a:pPr marL="342900" indent="-342900">
              <a:buFontTx/>
              <a:buChar char="-"/>
            </a:pPr>
            <a:endParaRPr lang="en-NL" dirty="0"/>
          </a:p>
        </p:txBody>
      </p:sp>
    </p:spTree>
    <p:extLst>
      <p:ext uri="{BB962C8B-B14F-4D97-AF65-F5344CB8AC3E}">
        <p14:creationId xmlns:p14="http://schemas.microsoft.com/office/powerpoint/2010/main" val="12354890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p:cNvGrpSpPr/>
        <p:nvPr/>
      </p:nvGrpSpPr>
      <p:grpSpPr>
        <a:xfrm>
          <a:off x="0" y="0"/>
          <a:ext cx="0" cy="0"/>
          <a:chOff x="0" y="0"/>
          <a:chExt cx="0" cy="0"/>
        </a:xfrm>
      </p:grpSpPr>
      <p:sp>
        <p:nvSpPr>
          <p:cNvPr id="393" name="Google Shape;393;p16: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Clr>
                <a:schemeClr val="dk1"/>
              </a:buClr>
              <a:buSzPts val="1400"/>
              <a:buFont typeface="Calibri"/>
              <a:buNone/>
            </a:pPr>
            <a:r>
              <a:rPr lang="en-GB" dirty="0"/>
              <a:t>De </a:t>
            </a:r>
            <a:r>
              <a:rPr lang="en-GB" dirty="0" err="1"/>
              <a:t>derde</a:t>
            </a:r>
            <a:r>
              <a:rPr lang="en-GB" dirty="0"/>
              <a:t> </a:t>
            </a:r>
            <a:r>
              <a:rPr lang="en-GB" dirty="0" err="1"/>
              <a:t>methode</a:t>
            </a:r>
            <a:r>
              <a:rPr lang="en-GB" dirty="0"/>
              <a:t> van data </a:t>
            </a:r>
            <a:r>
              <a:rPr lang="en-GB" dirty="0" err="1"/>
              <a:t>verzamelen</a:t>
            </a:r>
            <a:r>
              <a:rPr lang="en-GB" dirty="0"/>
              <a:t> </a:t>
            </a:r>
            <a:r>
              <a:rPr lang="en-GB" dirty="0" err="1"/>
              <a:t>gaat</a:t>
            </a:r>
            <a:r>
              <a:rPr lang="en-GB" dirty="0"/>
              <a:t> om de </a:t>
            </a:r>
            <a:r>
              <a:rPr lang="en-GB" dirty="0" err="1"/>
              <a:t>beleving</a:t>
            </a:r>
            <a:r>
              <a:rPr lang="en-GB" dirty="0"/>
              <a:t> van </a:t>
            </a:r>
            <a:r>
              <a:rPr lang="en-GB" dirty="0" err="1"/>
              <a:t>bewoners</a:t>
            </a:r>
            <a:r>
              <a:rPr lang="en-GB" dirty="0"/>
              <a:t>.</a:t>
            </a:r>
          </a:p>
          <a:p>
            <a:pPr marL="0" lvl="0" indent="0" algn="l" rtl="0">
              <a:lnSpc>
                <a:spcPct val="117999"/>
              </a:lnSpc>
              <a:spcBef>
                <a:spcPts val="0"/>
              </a:spcBef>
              <a:spcAft>
                <a:spcPts val="0"/>
              </a:spcAft>
              <a:buClr>
                <a:schemeClr val="dk1"/>
              </a:buClr>
              <a:buSzPts val="1400"/>
              <a:buFont typeface="Calibri"/>
              <a:buNone/>
            </a:pPr>
            <a:endParaRPr lang="en-GB" dirty="0"/>
          </a:p>
          <a:p>
            <a:pPr marL="0" lvl="0" indent="0" algn="l" rtl="0">
              <a:lnSpc>
                <a:spcPct val="117999"/>
              </a:lnSpc>
              <a:spcBef>
                <a:spcPts val="0"/>
              </a:spcBef>
              <a:spcAft>
                <a:spcPts val="0"/>
              </a:spcAft>
              <a:buClr>
                <a:schemeClr val="dk1"/>
              </a:buClr>
              <a:buSzPts val="1400"/>
              <a:buFont typeface="Calibri"/>
              <a:buNone/>
            </a:pPr>
            <a:r>
              <a:rPr lang="en-GB" dirty="0" err="1"/>
              <a:t>Zoals</a:t>
            </a:r>
            <a:r>
              <a:rPr lang="en-GB" dirty="0"/>
              <a:t> </a:t>
            </a:r>
            <a:r>
              <a:rPr lang="en-GB" dirty="0" err="1"/>
              <a:t>ik</a:t>
            </a:r>
            <a:r>
              <a:rPr lang="en-GB" dirty="0"/>
              <a:t> al </a:t>
            </a:r>
            <a:r>
              <a:rPr lang="en-GB" dirty="0" err="1"/>
              <a:t>vertelde</a:t>
            </a:r>
            <a:r>
              <a:rPr lang="en-GB" dirty="0"/>
              <a:t> </a:t>
            </a:r>
            <a:r>
              <a:rPr lang="en-GB" dirty="0" err="1"/>
              <a:t>verzamelen</a:t>
            </a:r>
            <a:r>
              <a:rPr lang="en-GB" dirty="0"/>
              <a:t> we </a:t>
            </a:r>
            <a:r>
              <a:rPr lang="en-GB" dirty="0" err="1"/>
              <a:t>deze</a:t>
            </a:r>
            <a:r>
              <a:rPr lang="en-GB" dirty="0"/>
              <a:t> </a:t>
            </a:r>
            <a:r>
              <a:rPr lang="en-GB" dirty="0" err="1"/>
              <a:t>subjectieve</a:t>
            </a:r>
            <a:r>
              <a:rPr lang="en-GB" dirty="0"/>
              <a:t> </a:t>
            </a:r>
            <a:r>
              <a:rPr lang="en-GB" dirty="0" err="1"/>
              <a:t>informatie</a:t>
            </a:r>
            <a:r>
              <a:rPr lang="en-GB" dirty="0"/>
              <a:t> op twee </a:t>
            </a:r>
            <a:r>
              <a:rPr lang="en-GB" dirty="0" err="1"/>
              <a:t>manieren</a:t>
            </a:r>
            <a:r>
              <a:rPr lang="en-GB" dirty="0"/>
              <a:t>, </a:t>
            </a:r>
            <a:r>
              <a:rPr lang="en-GB" dirty="0" err="1"/>
              <a:t>waarvan</a:t>
            </a:r>
            <a:r>
              <a:rPr lang="en-GB" dirty="0"/>
              <a:t> de </a:t>
            </a:r>
            <a:r>
              <a:rPr lang="en-GB" dirty="0" err="1"/>
              <a:t>eerste</a:t>
            </a:r>
            <a:r>
              <a:rPr lang="en-GB" dirty="0"/>
              <a:t> de </a:t>
            </a:r>
            <a:r>
              <a:rPr lang="en-GB" i="1" dirty="0"/>
              <a:t>soundwalk</a:t>
            </a:r>
            <a:r>
              <a:rPr lang="en-GB" dirty="0"/>
              <a:t> </a:t>
            </a:r>
            <a:r>
              <a:rPr lang="en-GB" dirty="0" err="1"/>
              <a:t>oftewel</a:t>
            </a:r>
            <a:r>
              <a:rPr lang="en-GB" dirty="0"/>
              <a:t> </a:t>
            </a:r>
            <a:r>
              <a:rPr lang="en-GB" i="1" dirty="0" err="1"/>
              <a:t>luisterwandeling</a:t>
            </a:r>
            <a:r>
              <a:rPr lang="en-GB" i="1" dirty="0"/>
              <a:t>.</a:t>
            </a:r>
            <a:endParaRPr i="1" dirty="0"/>
          </a:p>
          <a:p>
            <a:pPr marL="0" lvl="0" indent="0" algn="l" rtl="0">
              <a:lnSpc>
                <a:spcPct val="117999"/>
              </a:lnSpc>
              <a:spcBef>
                <a:spcPts val="0"/>
              </a:spcBef>
              <a:spcAft>
                <a:spcPts val="0"/>
              </a:spcAft>
              <a:buClr>
                <a:schemeClr val="dk1"/>
              </a:buClr>
              <a:buSzPts val="1400"/>
              <a:buFont typeface="Calibri"/>
              <a:buNone/>
            </a:pPr>
            <a:endParaRPr i="1" dirty="0"/>
          </a:p>
          <a:p>
            <a:pPr marL="457200" lvl="0" indent="-317500" algn="l" rtl="0">
              <a:lnSpc>
                <a:spcPct val="117999"/>
              </a:lnSpc>
              <a:spcBef>
                <a:spcPts val="0"/>
              </a:spcBef>
              <a:spcAft>
                <a:spcPts val="0"/>
              </a:spcAft>
              <a:buSzPts val="1400"/>
              <a:buChar char="-"/>
            </a:pPr>
            <a:r>
              <a:rPr lang="en-GB" dirty="0" err="1"/>
              <a:t>Bij</a:t>
            </a:r>
            <a:r>
              <a:rPr lang="en-GB" dirty="0"/>
              <a:t> </a:t>
            </a:r>
            <a:r>
              <a:rPr lang="en-GB" dirty="0" err="1"/>
              <a:t>een</a:t>
            </a:r>
            <a:r>
              <a:rPr lang="en-GB" dirty="0"/>
              <a:t> </a:t>
            </a:r>
            <a:r>
              <a:rPr lang="en-GB" dirty="0" err="1"/>
              <a:t>luisterwandeling</a:t>
            </a:r>
            <a:r>
              <a:rPr lang="en-GB" dirty="0"/>
              <a:t> </a:t>
            </a:r>
            <a:r>
              <a:rPr lang="en-GB" dirty="0" err="1"/>
              <a:t>gaan</a:t>
            </a:r>
            <a:r>
              <a:rPr lang="en-GB" dirty="0"/>
              <a:t> we met </a:t>
            </a:r>
            <a:r>
              <a:rPr lang="en-GB" dirty="0" err="1"/>
              <a:t>bewoners</a:t>
            </a:r>
            <a:r>
              <a:rPr lang="en-GB" dirty="0"/>
              <a:t> van </a:t>
            </a:r>
            <a:r>
              <a:rPr lang="en-GB" dirty="0" err="1"/>
              <a:t>een</a:t>
            </a:r>
            <a:r>
              <a:rPr lang="en-GB" dirty="0"/>
              <a:t> </a:t>
            </a:r>
            <a:r>
              <a:rPr lang="en-GB" dirty="0" err="1"/>
              <a:t>onderzoeksgebied</a:t>
            </a:r>
            <a:r>
              <a:rPr lang="en-GB" b="1" dirty="0"/>
              <a:t> </a:t>
            </a:r>
            <a:r>
              <a:rPr lang="en-GB" b="1" i="1" dirty="0" err="1"/>
              <a:t>actief</a:t>
            </a:r>
            <a:r>
              <a:rPr lang="en-GB" b="1" i="1" dirty="0"/>
              <a:t> </a:t>
            </a:r>
            <a:r>
              <a:rPr lang="en-GB" b="1" i="1" dirty="0" err="1"/>
              <a:t>luisteren</a:t>
            </a:r>
            <a:r>
              <a:rPr lang="en-GB" i="1" dirty="0"/>
              <a:t> </a:t>
            </a:r>
            <a:r>
              <a:rPr lang="en-GB" dirty="0" err="1"/>
              <a:t>naar</a:t>
            </a:r>
            <a:r>
              <a:rPr lang="en-GB" dirty="0"/>
              <a:t> de </a:t>
            </a:r>
            <a:r>
              <a:rPr lang="en-GB" dirty="0" err="1"/>
              <a:t>geluidsomgeving</a:t>
            </a:r>
            <a:r>
              <a:rPr lang="en-GB" dirty="0"/>
              <a:t>. </a:t>
            </a:r>
            <a:endParaRPr dirty="0"/>
          </a:p>
          <a:p>
            <a:pPr marL="457200" lvl="0" indent="-317500" algn="l" rtl="0">
              <a:lnSpc>
                <a:spcPct val="117999"/>
              </a:lnSpc>
              <a:spcBef>
                <a:spcPts val="0"/>
              </a:spcBef>
              <a:spcAft>
                <a:spcPts val="0"/>
              </a:spcAft>
              <a:buSzPts val="1400"/>
              <a:buChar char="-"/>
            </a:pPr>
            <a:r>
              <a:rPr lang="en-GB" dirty="0"/>
              <a:t>We</a:t>
            </a:r>
            <a:r>
              <a:rPr lang="en-GB" b="1" dirty="0"/>
              <a:t> </a:t>
            </a:r>
            <a:r>
              <a:rPr lang="en-GB" b="1" dirty="0" err="1"/>
              <a:t>wandelen</a:t>
            </a:r>
            <a:r>
              <a:rPr lang="en-GB" b="1" dirty="0"/>
              <a:t> </a:t>
            </a:r>
            <a:r>
              <a:rPr lang="en-GB" b="1" dirty="0" err="1"/>
              <a:t>langs</a:t>
            </a:r>
            <a:r>
              <a:rPr lang="en-GB" b="1" dirty="0"/>
              <a:t> </a:t>
            </a:r>
            <a:r>
              <a:rPr lang="en-GB" b="1" dirty="0" err="1"/>
              <a:t>verschillende</a:t>
            </a:r>
            <a:r>
              <a:rPr lang="en-GB" b="1" dirty="0"/>
              <a:t> </a:t>
            </a:r>
            <a:r>
              <a:rPr lang="en-GB" b="1" dirty="0" err="1"/>
              <a:t>meetpunten</a:t>
            </a:r>
            <a:r>
              <a:rPr lang="en-GB" dirty="0"/>
              <a:t> in de </a:t>
            </a:r>
            <a:r>
              <a:rPr lang="en-GB" dirty="0" err="1"/>
              <a:t>wijk</a:t>
            </a:r>
            <a:r>
              <a:rPr lang="en-GB" dirty="0"/>
              <a:t> </a:t>
            </a:r>
            <a:r>
              <a:rPr lang="en-GB" dirty="0" err="1"/>
              <a:t>en</a:t>
            </a:r>
            <a:r>
              <a:rPr lang="en-GB" dirty="0"/>
              <a:t> </a:t>
            </a:r>
            <a:r>
              <a:rPr lang="en-GB" dirty="0" err="1"/>
              <a:t>bespreken</a:t>
            </a:r>
            <a:r>
              <a:rPr lang="en-GB" dirty="0"/>
              <a:t> </a:t>
            </a:r>
            <a:r>
              <a:rPr lang="en-GB" dirty="0" err="1"/>
              <a:t>daarbij</a:t>
            </a:r>
            <a:r>
              <a:rPr lang="en-GB" dirty="0"/>
              <a:t> </a:t>
            </a:r>
            <a:r>
              <a:rPr lang="en-GB" dirty="0" err="1"/>
              <a:t>welke</a:t>
            </a:r>
            <a:r>
              <a:rPr lang="en-GB" dirty="0"/>
              <a:t> </a:t>
            </a:r>
            <a:r>
              <a:rPr lang="en-GB" dirty="0" err="1"/>
              <a:t>geluiden</a:t>
            </a:r>
            <a:r>
              <a:rPr lang="en-GB" dirty="0"/>
              <a:t> we </a:t>
            </a:r>
            <a:r>
              <a:rPr lang="en-GB" dirty="0" err="1"/>
              <a:t>horen</a:t>
            </a:r>
            <a:r>
              <a:rPr lang="en-GB" dirty="0"/>
              <a:t> </a:t>
            </a:r>
            <a:r>
              <a:rPr lang="en-GB" dirty="0" err="1"/>
              <a:t>en</a:t>
            </a:r>
            <a:r>
              <a:rPr lang="en-GB" dirty="0"/>
              <a:t> hoe </a:t>
            </a:r>
            <a:r>
              <a:rPr lang="en-GB" dirty="0" err="1"/>
              <a:t>deze</a:t>
            </a:r>
            <a:r>
              <a:rPr lang="en-GB" dirty="0"/>
              <a:t> </a:t>
            </a:r>
            <a:r>
              <a:rPr lang="en-GB" dirty="0" err="1"/>
              <a:t>onze</a:t>
            </a:r>
            <a:r>
              <a:rPr lang="en-GB" dirty="0"/>
              <a:t> </a:t>
            </a:r>
            <a:r>
              <a:rPr lang="en-GB" dirty="0" err="1"/>
              <a:t>geluidsbeleving</a:t>
            </a:r>
            <a:r>
              <a:rPr lang="en-GB" dirty="0"/>
              <a:t> </a:t>
            </a:r>
            <a:r>
              <a:rPr lang="en-GB" dirty="0" err="1"/>
              <a:t>beïnvloeden</a:t>
            </a:r>
            <a:r>
              <a:rPr lang="en-GB" dirty="0"/>
              <a:t>. </a:t>
            </a:r>
            <a:endParaRPr dirty="0"/>
          </a:p>
          <a:p>
            <a:pPr marL="457200" lvl="0" indent="-317500" algn="l" rtl="0">
              <a:lnSpc>
                <a:spcPct val="117999"/>
              </a:lnSpc>
              <a:spcBef>
                <a:spcPts val="0"/>
              </a:spcBef>
              <a:spcAft>
                <a:spcPts val="0"/>
              </a:spcAft>
              <a:buSzPts val="1400"/>
              <a:buChar char="-"/>
            </a:pPr>
            <a:r>
              <a:rPr lang="en-GB" dirty="0"/>
              <a:t>We </a:t>
            </a:r>
            <a:r>
              <a:rPr lang="en-GB" dirty="0" err="1"/>
              <a:t>luisteren</a:t>
            </a:r>
            <a:r>
              <a:rPr lang="en-GB" dirty="0"/>
              <a:t> dan </a:t>
            </a:r>
            <a:r>
              <a:rPr lang="en-GB" dirty="0" err="1"/>
              <a:t>naar</a:t>
            </a:r>
            <a:r>
              <a:rPr lang="en-GB" dirty="0"/>
              <a:t> het </a:t>
            </a:r>
            <a:r>
              <a:rPr lang="en-GB" dirty="0" err="1"/>
              <a:t>geluid</a:t>
            </a:r>
            <a:r>
              <a:rPr lang="en-GB" dirty="0"/>
              <a:t> </a:t>
            </a:r>
            <a:r>
              <a:rPr lang="en-GB" dirty="0" err="1"/>
              <a:t>zoals</a:t>
            </a:r>
            <a:r>
              <a:rPr lang="en-GB" dirty="0"/>
              <a:t> </a:t>
            </a:r>
            <a:r>
              <a:rPr lang="en-GB" dirty="0" err="1"/>
              <a:t>ook</a:t>
            </a:r>
            <a:r>
              <a:rPr lang="en-GB" dirty="0"/>
              <a:t> </a:t>
            </a:r>
            <a:r>
              <a:rPr lang="en-GB" dirty="0" err="1"/>
              <a:t>onze</a:t>
            </a:r>
            <a:r>
              <a:rPr lang="en-GB" dirty="0"/>
              <a:t> analyse </a:t>
            </a:r>
            <a:r>
              <a:rPr lang="en-GB" dirty="0" err="1"/>
              <a:t>werkt</a:t>
            </a:r>
            <a:r>
              <a:rPr lang="en-GB" dirty="0"/>
              <a:t>, door </a:t>
            </a:r>
            <a:r>
              <a:rPr lang="en-GB" dirty="0" err="1"/>
              <a:t>voor</a:t>
            </a:r>
            <a:r>
              <a:rPr lang="en-GB" dirty="0"/>
              <a:t> </a:t>
            </a:r>
            <a:r>
              <a:rPr lang="en-GB" dirty="0" err="1"/>
              <a:t>en</a:t>
            </a:r>
            <a:r>
              <a:rPr lang="en-GB" dirty="0"/>
              <a:t> </a:t>
            </a:r>
            <a:r>
              <a:rPr lang="en-GB" dirty="0" err="1"/>
              <a:t>achtergrond</a:t>
            </a:r>
            <a:r>
              <a:rPr lang="en-GB" dirty="0"/>
              <a:t> van </a:t>
            </a:r>
            <a:r>
              <a:rPr lang="en-GB" dirty="0" err="1"/>
              <a:t>elkaar</a:t>
            </a:r>
            <a:r>
              <a:rPr lang="en-GB" dirty="0"/>
              <a:t> </a:t>
            </a:r>
            <a:r>
              <a:rPr lang="en-GB" dirty="0" err="1"/>
              <a:t>te</a:t>
            </a:r>
            <a:r>
              <a:rPr lang="en-GB" dirty="0"/>
              <a:t> </a:t>
            </a:r>
            <a:r>
              <a:rPr lang="en-GB" dirty="0" err="1"/>
              <a:t>scheiden</a:t>
            </a:r>
            <a:r>
              <a:rPr lang="en-GB" dirty="0"/>
              <a:t> </a:t>
            </a:r>
            <a:r>
              <a:rPr lang="en-GB" dirty="0" err="1"/>
              <a:t>en</a:t>
            </a:r>
            <a:r>
              <a:rPr lang="en-GB" dirty="0"/>
              <a:t> </a:t>
            </a:r>
            <a:r>
              <a:rPr lang="en-GB" dirty="0" err="1"/>
              <a:t>te</a:t>
            </a:r>
            <a:r>
              <a:rPr lang="en-GB" dirty="0"/>
              <a:t> </a:t>
            </a:r>
            <a:r>
              <a:rPr lang="en-GB" dirty="0" err="1"/>
              <a:t>luisteren</a:t>
            </a:r>
            <a:r>
              <a:rPr lang="en-GB" dirty="0"/>
              <a:t> wat er </a:t>
            </a:r>
            <a:r>
              <a:rPr lang="en-GB" dirty="0" err="1"/>
              <a:t>allemaal</a:t>
            </a:r>
            <a:r>
              <a:rPr lang="en-GB" dirty="0"/>
              <a:t> </a:t>
            </a:r>
            <a:r>
              <a:rPr lang="en-GB" dirty="0" err="1"/>
              <a:t>hoorbaar</a:t>
            </a:r>
            <a:r>
              <a:rPr lang="en-GB" dirty="0"/>
              <a:t> is.</a:t>
            </a:r>
            <a:endParaRPr dirty="0"/>
          </a:p>
          <a:p>
            <a:pPr marL="457200" lvl="0" indent="-317500" algn="l" rtl="0">
              <a:lnSpc>
                <a:spcPct val="117999"/>
              </a:lnSpc>
              <a:spcBef>
                <a:spcPts val="0"/>
              </a:spcBef>
              <a:spcAft>
                <a:spcPts val="0"/>
              </a:spcAft>
              <a:buSzPts val="1400"/>
              <a:buChar char="-"/>
            </a:pPr>
            <a:r>
              <a:rPr lang="en-GB" dirty="0"/>
              <a:t>Zo </a:t>
            </a:r>
            <a:r>
              <a:rPr lang="en-GB" dirty="0" err="1"/>
              <a:t>letten</a:t>
            </a:r>
            <a:r>
              <a:rPr lang="en-GB" dirty="0"/>
              <a:t> we </a:t>
            </a:r>
            <a:r>
              <a:rPr lang="en-GB" dirty="0" err="1"/>
              <a:t>ook</a:t>
            </a:r>
            <a:r>
              <a:rPr lang="en-GB" dirty="0"/>
              <a:t> op de context van het </a:t>
            </a:r>
            <a:r>
              <a:rPr lang="en-GB" dirty="0" err="1"/>
              <a:t>geluid</a:t>
            </a:r>
            <a:r>
              <a:rPr lang="en-GB" dirty="0"/>
              <a:t>: </a:t>
            </a:r>
            <a:r>
              <a:rPr lang="en-GB" dirty="0" err="1"/>
              <a:t>Geluidsbeleving</a:t>
            </a:r>
            <a:r>
              <a:rPr lang="en-GB" dirty="0"/>
              <a:t> </a:t>
            </a:r>
            <a:r>
              <a:rPr lang="en-GB" dirty="0" err="1"/>
              <a:t>wordt</a:t>
            </a:r>
            <a:r>
              <a:rPr lang="en-GB" dirty="0"/>
              <a:t> </a:t>
            </a:r>
            <a:r>
              <a:rPr lang="en-GB" dirty="0" err="1"/>
              <a:t>beïnvloed</a:t>
            </a:r>
            <a:r>
              <a:rPr lang="en-GB" dirty="0"/>
              <a:t> door de context </a:t>
            </a:r>
            <a:r>
              <a:rPr lang="en-GB" dirty="0" err="1"/>
              <a:t>waarin</a:t>
            </a:r>
            <a:r>
              <a:rPr lang="en-GB" dirty="0"/>
              <a:t> het </a:t>
            </a:r>
            <a:r>
              <a:rPr lang="en-GB" dirty="0" err="1"/>
              <a:t>ervaren</a:t>
            </a:r>
            <a:r>
              <a:rPr lang="en-GB" dirty="0"/>
              <a:t> </a:t>
            </a:r>
            <a:r>
              <a:rPr lang="en-GB" dirty="0" err="1"/>
              <a:t>wordt</a:t>
            </a:r>
            <a:r>
              <a:rPr lang="en-GB" dirty="0"/>
              <a:t>, </a:t>
            </a:r>
            <a:r>
              <a:rPr lang="en-GB" dirty="0" err="1"/>
              <a:t>zoals</a:t>
            </a:r>
            <a:r>
              <a:rPr lang="en-GB" dirty="0"/>
              <a:t> de </a:t>
            </a:r>
            <a:r>
              <a:rPr lang="en-GB" dirty="0" err="1"/>
              <a:t>tijd</a:t>
            </a:r>
            <a:r>
              <a:rPr lang="en-GB" dirty="0"/>
              <a:t> </a:t>
            </a:r>
            <a:r>
              <a:rPr lang="en-GB" dirty="0" err="1"/>
              <a:t>en</a:t>
            </a:r>
            <a:r>
              <a:rPr lang="en-GB" dirty="0"/>
              <a:t> </a:t>
            </a:r>
            <a:r>
              <a:rPr lang="en-GB" dirty="0" err="1"/>
              <a:t>plaats</a:t>
            </a:r>
            <a:r>
              <a:rPr lang="en-GB" dirty="0"/>
              <a:t>. Maar </a:t>
            </a:r>
            <a:r>
              <a:rPr lang="en-GB" dirty="0" err="1"/>
              <a:t>geluidsbeleving</a:t>
            </a:r>
            <a:r>
              <a:rPr lang="en-GB" dirty="0"/>
              <a:t> </a:t>
            </a:r>
            <a:r>
              <a:rPr lang="en-GB" dirty="0" err="1"/>
              <a:t>beinvloedt</a:t>
            </a:r>
            <a:r>
              <a:rPr lang="en-GB" dirty="0"/>
              <a:t> </a:t>
            </a:r>
            <a:r>
              <a:rPr lang="en-GB" dirty="0" err="1"/>
              <a:t>ook</a:t>
            </a:r>
            <a:r>
              <a:rPr lang="en-GB" dirty="0"/>
              <a:t> hoe de rest van de </a:t>
            </a:r>
            <a:r>
              <a:rPr lang="en-GB" dirty="0" err="1"/>
              <a:t>omgeving</a:t>
            </a:r>
            <a:r>
              <a:rPr lang="en-GB" dirty="0"/>
              <a:t> </a:t>
            </a:r>
            <a:r>
              <a:rPr lang="en-GB" dirty="0" err="1"/>
              <a:t>ervaren</a:t>
            </a:r>
            <a:r>
              <a:rPr lang="en-GB" dirty="0"/>
              <a:t> </a:t>
            </a:r>
            <a:r>
              <a:rPr lang="en-GB" dirty="0" err="1"/>
              <a:t>wordt</a:t>
            </a:r>
            <a:r>
              <a:rPr lang="en-GB" dirty="0"/>
              <a:t>.</a:t>
            </a:r>
            <a:endParaRPr dirty="0"/>
          </a:p>
          <a:p>
            <a:pPr marL="457200" lvl="0" indent="-317500" algn="l" rtl="0">
              <a:lnSpc>
                <a:spcPct val="117999"/>
              </a:lnSpc>
              <a:spcBef>
                <a:spcPts val="0"/>
              </a:spcBef>
              <a:spcAft>
                <a:spcPts val="0"/>
              </a:spcAft>
              <a:buSzPts val="1400"/>
              <a:buChar char="-"/>
            </a:pPr>
            <a:r>
              <a:rPr lang="en-GB" dirty="0"/>
              <a:t>De </a:t>
            </a:r>
            <a:r>
              <a:rPr lang="en-GB" dirty="0" err="1"/>
              <a:t>luisterwandeling</a:t>
            </a:r>
            <a:r>
              <a:rPr lang="en-GB" dirty="0"/>
              <a:t> is </a:t>
            </a:r>
            <a:r>
              <a:rPr lang="en-GB" dirty="0" err="1"/>
              <a:t>ook</a:t>
            </a:r>
            <a:r>
              <a:rPr lang="en-GB" dirty="0"/>
              <a:t> </a:t>
            </a:r>
            <a:r>
              <a:rPr lang="en-GB" dirty="0" err="1"/>
              <a:t>interessant</a:t>
            </a:r>
            <a:r>
              <a:rPr lang="en-GB" dirty="0"/>
              <a:t> om </a:t>
            </a:r>
            <a:r>
              <a:rPr lang="en-GB" dirty="0" err="1"/>
              <a:t>persoonlijke</a:t>
            </a:r>
            <a:r>
              <a:rPr lang="en-GB" dirty="0"/>
              <a:t> </a:t>
            </a:r>
            <a:r>
              <a:rPr lang="en-GB" dirty="0" err="1"/>
              <a:t>verschillen</a:t>
            </a:r>
            <a:r>
              <a:rPr lang="en-GB" dirty="0"/>
              <a:t> in </a:t>
            </a:r>
            <a:r>
              <a:rPr lang="en-GB" dirty="0" err="1"/>
              <a:t>beleving</a:t>
            </a:r>
            <a:r>
              <a:rPr lang="en-GB" dirty="0"/>
              <a:t> </a:t>
            </a:r>
            <a:r>
              <a:rPr lang="en-GB" dirty="0" err="1"/>
              <a:t>aan</a:t>
            </a:r>
            <a:r>
              <a:rPr lang="en-GB" dirty="0"/>
              <a:t> </a:t>
            </a:r>
            <a:r>
              <a:rPr lang="en-GB" dirty="0" err="1"/>
              <a:t>te</a:t>
            </a:r>
            <a:r>
              <a:rPr lang="en-GB" dirty="0"/>
              <a:t> </a:t>
            </a:r>
            <a:r>
              <a:rPr lang="en-GB" dirty="0" err="1"/>
              <a:t>kaarten</a:t>
            </a:r>
            <a:r>
              <a:rPr lang="en-GB" dirty="0"/>
              <a:t> </a:t>
            </a:r>
            <a:r>
              <a:rPr lang="en-GB" dirty="0" err="1"/>
              <a:t>en</a:t>
            </a:r>
            <a:r>
              <a:rPr lang="en-GB" dirty="0"/>
              <a:t> </a:t>
            </a:r>
            <a:r>
              <a:rPr lang="en-GB" dirty="0" err="1"/>
              <a:t>bewoners</a:t>
            </a:r>
            <a:r>
              <a:rPr lang="en-GB" dirty="0"/>
              <a:t> met </a:t>
            </a:r>
            <a:r>
              <a:rPr lang="en-GB" dirty="0" err="1"/>
              <a:t>elkaar</a:t>
            </a:r>
            <a:r>
              <a:rPr lang="en-GB" dirty="0"/>
              <a:t> </a:t>
            </a:r>
            <a:r>
              <a:rPr lang="en-GB" dirty="0" err="1"/>
              <a:t>daarover</a:t>
            </a:r>
            <a:r>
              <a:rPr lang="en-GB" dirty="0"/>
              <a:t> in </a:t>
            </a:r>
            <a:r>
              <a:rPr lang="en-GB" dirty="0" err="1"/>
              <a:t>gesprek</a:t>
            </a:r>
            <a:r>
              <a:rPr lang="en-GB" dirty="0"/>
              <a:t> </a:t>
            </a:r>
            <a:r>
              <a:rPr lang="en-GB" dirty="0" err="1"/>
              <a:t>te</a:t>
            </a:r>
            <a:r>
              <a:rPr lang="en-GB" dirty="0"/>
              <a:t> laten </a:t>
            </a:r>
            <a:r>
              <a:rPr lang="en-GB" dirty="0" err="1"/>
              <a:t>gaan</a:t>
            </a:r>
            <a:r>
              <a:rPr lang="en-GB" dirty="0"/>
              <a:t>.</a:t>
            </a:r>
            <a:endParaRPr dirty="0"/>
          </a:p>
          <a:p>
            <a:pPr marL="0" lvl="0" indent="0" algn="l" rtl="0">
              <a:lnSpc>
                <a:spcPct val="117999"/>
              </a:lnSpc>
              <a:spcBef>
                <a:spcPts val="0"/>
              </a:spcBef>
              <a:spcAft>
                <a:spcPts val="0"/>
              </a:spcAft>
              <a:buClr>
                <a:schemeClr val="dk1"/>
              </a:buClr>
              <a:buSzPts val="1400"/>
              <a:buFont typeface="Calibri"/>
              <a:buNone/>
            </a:pPr>
            <a:endParaRPr dirty="0"/>
          </a:p>
          <a:p>
            <a:pPr marL="0" lvl="0" indent="0" algn="l" rtl="0">
              <a:lnSpc>
                <a:spcPct val="117999"/>
              </a:lnSpc>
              <a:spcBef>
                <a:spcPts val="0"/>
              </a:spcBef>
              <a:spcAft>
                <a:spcPts val="0"/>
              </a:spcAft>
              <a:buClr>
                <a:schemeClr val="dk1"/>
              </a:buClr>
              <a:buSzPts val="1400"/>
              <a:buFont typeface="Calibri"/>
              <a:buNone/>
            </a:pPr>
            <a:endParaRPr dirty="0"/>
          </a:p>
        </p:txBody>
      </p:sp>
      <p:sp>
        <p:nvSpPr>
          <p:cNvPr id="394" name="Google Shape;394;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0"/>
        <p:cNvGrpSpPr/>
        <p:nvPr/>
      </p:nvGrpSpPr>
      <p:grpSpPr>
        <a:xfrm>
          <a:off x="0" y="0"/>
          <a:ext cx="0" cy="0"/>
          <a:chOff x="0" y="0"/>
          <a:chExt cx="0" cy="0"/>
        </a:xfrm>
      </p:grpSpPr>
      <p:sp>
        <p:nvSpPr>
          <p:cNvPr id="411" name="Google Shape;411;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2" name="Google Shape;412;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dirty="0"/>
              <a:t>De </a:t>
            </a:r>
            <a:r>
              <a:rPr lang="en-GB" dirty="0" err="1"/>
              <a:t>tweede</a:t>
            </a:r>
            <a:r>
              <a:rPr lang="en-GB" dirty="0"/>
              <a:t> </a:t>
            </a:r>
            <a:r>
              <a:rPr lang="en-GB" dirty="0" err="1"/>
              <a:t>manier</a:t>
            </a:r>
            <a:r>
              <a:rPr lang="en-GB" dirty="0"/>
              <a:t> </a:t>
            </a:r>
            <a:r>
              <a:rPr lang="en-GB" dirty="0" err="1"/>
              <a:t>waarop</a:t>
            </a:r>
            <a:r>
              <a:rPr lang="en-GB" dirty="0"/>
              <a:t> we </a:t>
            </a:r>
            <a:r>
              <a:rPr lang="en-GB" dirty="0" err="1"/>
              <a:t>geluidsbeleving</a:t>
            </a:r>
            <a:r>
              <a:rPr lang="en-GB" dirty="0"/>
              <a:t> </a:t>
            </a:r>
            <a:r>
              <a:rPr lang="en-GB" dirty="0" err="1"/>
              <a:t>onderzoeken</a:t>
            </a:r>
            <a:r>
              <a:rPr lang="en-GB" dirty="0"/>
              <a:t> </a:t>
            </a:r>
            <a:r>
              <a:rPr lang="en-GB" dirty="0" err="1"/>
              <a:t>en</a:t>
            </a:r>
            <a:r>
              <a:rPr lang="en-GB" dirty="0"/>
              <a:t> </a:t>
            </a:r>
            <a:r>
              <a:rPr lang="en-GB" dirty="0" err="1"/>
              <a:t>deze</a:t>
            </a:r>
            <a:r>
              <a:rPr lang="en-GB" dirty="0"/>
              <a:t> </a:t>
            </a:r>
            <a:r>
              <a:rPr lang="en-GB" dirty="0" err="1"/>
              <a:t>ook</a:t>
            </a:r>
            <a:r>
              <a:rPr lang="en-GB" dirty="0"/>
              <a:t> </a:t>
            </a:r>
            <a:r>
              <a:rPr lang="en-GB" dirty="0" err="1"/>
              <a:t>inzichtelijk</a:t>
            </a:r>
            <a:r>
              <a:rPr lang="en-GB" dirty="0"/>
              <a:t> </a:t>
            </a:r>
            <a:r>
              <a:rPr lang="en-GB" dirty="0" err="1"/>
              <a:t>maken</a:t>
            </a:r>
            <a:r>
              <a:rPr lang="en-GB" dirty="0"/>
              <a:t> </a:t>
            </a:r>
            <a:r>
              <a:rPr lang="en-GB" dirty="0" err="1"/>
              <a:t>voor</a:t>
            </a:r>
            <a:r>
              <a:rPr lang="en-GB" dirty="0"/>
              <a:t> </a:t>
            </a:r>
            <a:r>
              <a:rPr lang="en-GB" dirty="0" err="1"/>
              <a:t>bewoners</a:t>
            </a:r>
            <a:r>
              <a:rPr lang="en-GB" dirty="0"/>
              <a:t>, is via het GLIMI </a:t>
            </a:r>
            <a:r>
              <a:rPr lang="en-GB" dirty="0" err="1"/>
              <a:t>webportal</a:t>
            </a:r>
            <a:r>
              <a:rPr lang="en-GB" dirty="0"/>
              <a:t>.</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Over het </a:t>
            </a:r>
            <a:r>
              <a:rPr lang="en-GB" dirty="0" err="1"/>
              <a:t>gebruik</a:t>
            </a:r>
            <a:r>
              <a:rPr lang="en-GB" dirty="0"/>
              <a:t> van de portal </a:t>
            </a:r>
            <a:r>
              <a:rPr lang="en-GB" dirty="0" err="1"/>
              <a:t>vertel</a:t>
            </a:r>
            <a:r>
              <a:rPr lang="en-GB" dirty="0"/>
              <a:t> </a:t>
            </a:r>
            <a:r>
              <a:rPr lang="en-GB" dirty="0" err="1"/>
              <a:t>ik</a:t>
            </a:r>
            <a:r>
              <a:rPr lang="en-GB" dirty="0"/>
              <a:t> later </a:t>
            </a:r>
            <a:r>
              <a:rPr lang="en-GB" dirty="0" err="1"/>
              <a:t>meer</a:t>
            </a:r>
            <a:r>
              <a:rPr lang="en-GB" dirty="0"/>
              <a:t>!</a:t>
            </a:r>
            <a:endParaRPr dirty="0"/>
          </a:p>
          <a:p>
            <a:pPr marL="0" lvl="0" indent="0" algn="l" rtl="0">
              <a:spcBef>
                <a:spcPts val="0"/>
              </a:spcBef>
              <a:spcAft>
                <a:spcPts val="0"/>
              </a:spcAft>
              <a:buNone/>
            </a:pPr>
            <a:endParaRPr dirty="0"/>
          </a:p>
        </p:txBody>
      </p:sp>
      <p:sp>
        <p:nvSpPr>
          <p:cNvPr id="413" name="Google Shape;413;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38</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569588913" name="Shape 403"/>
          <p:cNvSpPr>
            <a:spLocks noGrp="1" noRot="1" noChangeAspect="1"/>
          </p:cNvSpPr>
          <p:nvPr>
            <p:ph type="sldImg"/>
          </p:nvPr>
        </p:nvSpPr>
        <p:spPr bwMode="auto">
          <a:xfrm>
            <a:off x="381000" y="685800"/>
            <a:ext cx="6096000" cy="3429000"/>
          </a:xfrm>
          <a:prstGeom prst="rect">
            <a:avLst/>
          </a:prstGeom>
        </p:spPr>
        <p:txBody>
          <a:bodyPr/>
          <a:lstStyle/>
          <a:p>
            <a:pPr>
              <a:defRPr/>
            </a:pPr>
            <a:endParaRPr/>
          </a:p>
        </p:txBody>
      </p:sp>
      <p:sp>
        <p:nvSpPr>
          <p:cNvPr id="1044653664" name="Shape 404"/>
          <p:cNvSpPr>
            <a:spLocks noGrp="1"/>
          </p:cNvSpPr>
          <p:nvPr>
            <p:ph type="body" sz="quarter" idx="1"/>
          </p:nvPr>
        </p:nvSpPr>
        <p:spPr bwMode="auto">
          <a:prstGeom prst="rect">
            <a:avLst/>
          </a:prstGeom>
        </p:spPr>
        <p:txBody>
          <a:bodyPr/>
          <a:lstStyle/>
          <a:p>
            <a:pPr defTabSz="584199">
              <a:defRPr>
                <a:latin typeface="Maax-Regular"/>
                <a:ea typeface="Maax-Regular"/>
                <a:cs typeface="Maax-Regular"/>
              </a:defRPr>
            </a:pPr>
            <a:endParaRPr/>
          </a:p>
          <a:p>
            <a:pPr defTabSz="584199">
              <a:defRPr>
                <a:latin typeface="Maax-Regular"/>
                <a:ea typeface="Maax-Regular"/>
                <a:cs typeface="Maax-Regular"/>
              </a:defRPr>
            </a:pPr>
            <a:r>
              <a:t>Burgerparticipatie die het dichtst op de missie van Waag zit.</a:t>
            </a:r>
          </a:p>
          <a:p>
            <a:pPr defTabSz="584199">
              <a:defRPr>
                <a:latin typeface="Maax-Regular"/>
                <a:ea typeface="Maax-Regular"/>
                <a:cs typeface="Maax-Regular"/>
              </a:defRPr>
            </a:pPr>
            <a:r>
              <a:t>Technische omvang zowel op hard- als software gebied.  </a:t>
            </a:r>
          </a:p>
          <a:p>
            <a:pPr defTabSz="584199">
              <a:defRPr>
                <a:latin typeface="Maax-Regular"/>
                <a:ea typeface="Maax-Regular"/>
                <a:cs typeface="Maax-Regular"/>
              </a:defRPr>
            </a:pPr>
            <a:r>
              <a:t>Significante maatschappelijke en politieke impact. </a:t>
            </a:r>
          </a:p>
          <a:p>
            <a:pPr defTabSz="584199">
              <a:defRPr>
                <a:latin typeface="Maax-Regular"/>
                <a:ea typeface="Maax-Regular"/>
                <a:cs typeface="Maax-Regular"/>
              </a:defRPr>
            </a:pPr>
            <a:r>
              <a:t>Burgers on equal terms met instituties.</a:t>
            </a:r>
          </a:p>
          <a:p>
            <a:pPr defTabSz="584199">
              <a:defRPr>
                <a:latin typeface="Maax-Regular"/>
                <a:ea typeface="Maax-Regular"/>
                <a:cs typeface="Maax-Regular"/>
              </a:defRPr>
            </a:pPr>
            <a:r>
              <a:t>(H)erkenning van mensen en organisaties van het belang. </a:t>
            </a:r>
          </a:p>
          <a:p>
            <a:pPr defTabSz="584199">
              <a:defRPr>
                <a:latin typeface="Maax-Regular"/>
                <a:ea typeface="Maax-Regular"/>
                <a:cs typeface="Maax-Regular"/>
              </a:defRPr>
            </a:pPr>
            <a:r>
              <a:t>Enthousiasme om door te gaan en op te schalen.</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endParaRPr lang="nl-NL" dirty="0"/>
          </a:p>
        </p:txBody>
      </p:sp>
    </p:spTree>
    <p:extLst>
      <p:ext uri="{BB962C8B-B14F-4D97-AF65-F5344CB8AC3E}">
        <p14:creationId xmlns:p14="http://schemas.microsoft.com/office/powerpoint/2010/main" val="41925085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err="1"/>
              <a:t>Heeft</a:t>
            </a:r>
            <a:r>
              <a:rPr lang="en-GB" dirty="0"/>
              <a:t> u </a:t>
            </a:r>
            <a:r>
              <a:rPr lang="en-GB" dirty="0" err="1"/>
              <a:t>uw</a:t>
            </a:r>
            <a:r>
              <a:rPr lang="en-GB" dirty="0"/>
              <a:t> smartphone in </a:t>
            </a:r>
            <a:r>
              <a:rPr lang="en-GB" dirty="0" err="1"/>
              <a:t>uw</a:t>
            </a:r>
            <a:r>
              <a:rPr lang="en-GB" dirty="0"/>
              <a:t> hand? Ga dan </a:t>
            </a:r>
            <a:r>
              <a:rPr lang="en-GB" dirty="0" err="1"/>
              <a:t>naar</a:t>
            </a:r>
            <a:r>
              <a:rPr lang="en-GB" dirty="0"/>
              <a:t> portal.glimi.nl</a:t>
            </a:r>
          </a:p>
          <a:p>
            <a:endParaRPr lang="en-GB" dirty="0"/>
          </a:p>
          <a:p>
            <a:endParaRPr lang="en-NL" dirty="0"/>
          </a:p>
        </p:txBody>
      </p:sp>
    </p:spTree>
    <p:extLst>
      <p:ext uri="{BB962C8B-B14F-4D97-AF65-F5344CB8AC3E}">
        <p14:creationId xmlns:p14="http://schemas.microsoft.com/office/powerpoint/2010/main" val="28814657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nl-NL" b="1" i="0" dirty="0">
                <a:solidFill>
                  <a:srgbClr val="000000"/>
                </a:solidFill>
                <a:effectLst/>
                <a:latin typeface="tahoma" panose="020B0604030504040204" pitchFamily="34" charset="0"/>
              </a:rPr>
              <a:t>Let op:</a:t>
            </a:r>
            <a:r>
              <a:rPr lang="nl-NL" b="0" i="0" dirty="0">
                <a:solidFill>
                  <a:srgbClr val="000000"/>
                </a:solidFill>
                <a:effectLst/>
                <a:latin typeface="tahoma" panose="020B0604030504040204" pitchFamily="34" charset="0"/>
              </a:rPr>
              <a:t> Wordt in uw woongebied </a:t>
            </a:r>
            <a:r>
              <a:rPr lang="nl-NL" b="0" i="0" u="sng" dirty="0">
                <a:solidFill>
                  <a:srgbClr val="000000"/>
                </a:solidFill>
                <a:effectLst/>
                <a:latin typeface="tahoma" panose="020B0604030504040204" pitchFamily="34" charset="0"/>
              </a:rPr>
              <a:t>geen geluid gemeten</a:t>
            </a:r>
            <a:r>
              <a:rPr lang="nl-NL" b="0" i="0" dirty="0">
                <a:solidFill>
                  <a:srgbClr val="000000"/>
                </a:solidFill>
                <a:effectLst/>
                <a:latin typeface="tahoma" panose="020B0604030504040204" pitchFamily="34" charset="0"/>
              </a:rPr>
              <a:t>? Maar wil u wel uw beleving doorgeven? Selecteer dan alsnog de dichtstbijzijnde geluidsmeter. Zo komt u op het Dashboard van die meter terecht. Vervolgens gaat u naar 'beleving melden' (rechtsonder in uw scherm), om uw geluidservaring te delen. Het is belangrijk dat u hier uw </a:t>
            </a:r>
            <a:r>
              <a:rPr lang="nl-NL" b="1" i="0" dirty="0">
                <a:solidFill>
                  <a:srgbClr val="000000"/>
                </a:solidFill>
                <a:effectLst/>
                <a:latin typeface="tahoma" panose="020B0604030504040204" pitchFamily="34" charset="0"/>
              </a:rPr>
              <a:t>postcode </a:t>
            </a:r>
            <a:r>
              <a:rPr lang="nl-NL" b="0" i="0" dirty="0">
                <a:solidFill>
                  <a:srgbClr val="000000"/>
                </a:solidFill>
                <a:effectLst/>
                <a:latin typeface="tahoma" panose="020B0604030504040204" pitchFamily="34" charset="0"/>
              </a:rPr>
              <a:t>invult, zodat wij weten waar u zich (ongeveer) bevindt!  Als u zich buiten het onderzoeksgebied bevindt, valt deze geluidsbelevingsinformatie niet binnen de huidige </a:t>
            </a:r>
            <a:r>
              <a:rPr lang="nl-NL" b="0" i="0" dirty="0" err="1">
                <a:solidFill>
                  <a:srgbClr val="000000"/>
                </a:solidFill>
                <a:effectLst/>
                <a:latin typeface="tahoma" panose="020B0604030504040204" pitchFamily="34" charset="0"/>
              </a:rPr>
              <a:t>onderzoekspilot</a:t>
            </a:r>
            <a:r>
              <a:rPr lang="nl-NL" b="0" i="0" dirty="0">
                <a:solidFill>
                  <a:srgbClr val="000000"/>
                </a:solidFill>
                <a:effectLst/>
                <a:latin typeface="tahoma" panose="020B0604030504040204" pitchFamily="34" charset="0"/>
              </a:rPr>
              <a:t>, maar wordt door ons wel geregistreerd en gerapporteerd naar de lokale overheid</a:t>
            </a:r>
            <a:endParaRPr lang="en-NL" dirty="0"/>
          </a:p>
        </p:txBody>
      </p:sp>
    </p:spTree>
    <p:extLst>
      <p:ext uri="{BB962C8B-B14F-4D97-AF65-F5344CB8AC3E}">
        <p14:creationId xmlns:p14="http://schemas.microsoft.com/office/powerpoint/2010/main" val="1057617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143000" indent="-685800" algn="l">
              <a:buSzPct val="60000"/>
              <a:buFont typeface="Arial" panose="020B0604020202020204" pitchFamily="34" charset="0"/>
              <a:buChar char="•"/>
            </a:pPr>
            <a:r>
              <a:rPr lang="en-GB" sz="3200" dirty="0" err="1">
                <a:solidFill>
                  <a:schemeClr val="tx1"/>
                </a:solidFill>
                <a:latin typeface="Maax Regular"/>
              </a:rPr>
              <a:t>Indruk</a:t>
            </a:r>
            <a:r>
              <a:rPr lang="en-GB" sz="3200" dirty="0">
                <a:solidFill>
                  <a:schemeClr val="tx1"/>
                </a:solidFill>
                <a:latin typeface="Maax Regular"/>
              </a:rPr>
              <a:t> van de </a:t>
            </a:r>
            <a:r>
              <a:rPr lang="en-GB" sz="3200" dirty="0" err="1">
                <a:solidFill>
                  <a:schemeClr val="tx1"/>
                </a:solidFill>
                <a:latin typeface="Maax Regular"/>
              </a:rPr>
              <a:t>kwaliteit</a:t>
            </a:r>
            <a:r>
              <a:rPr lang="en-GB" sz="3200" dirty="0">
                <a:solidFill>
                  <a:schemeClr val="tx1"/>
                </a:solidFill>
                <a:latin typeface="Maax Regular"/>
              </a:rPr>
              <a:t> van de </a:t>
            </a:r>
            <a:r>
              <a:rPr lang="en-GB" sz="3200" dirty="0" err="1">
                <a:solidFill>
                  <a:schemeClr val="tx1"/>
                </a:solidFill>
                <a:latin typeface="Maax Regular"/>
              </a:rPr>
              <a:t>geluidsomgeving</a:t>
            </a:r>
            <a:endParaRPr lang="en-GB" sz="3200" dirty="0">
              <a:solidFill>
                <a:schemeClr val="tx1"/>
              </a:solidFill>
              <a:latin typeface="Maax Regular"/>
            </a:endParaRPr>
          </a:p>
          <a:p>
            <a:pPr marL="1028700" indent="-571500" algn="l">
              <a:buSzPct val="60000"/>
              <a:buFont typeface="Arial" panose="020B0604020202020204" pitchFamily="34" charset="0"/>
              <a:buChar char="•"/>
            </a:pPr>
            <a:r>
              <a:rPr lang="en-GB" sz="2400" dirty="0">
                <a:solidFill>
                  <a:srgbClr val="FF0000"/>
                </a:solidFill>
                <a:latin typeface="Maax Regular"/>
              </a:rPr>
              <a:t>Rood</a:t>
            </a:r>
            <a:r>
              <a:rPr lang="en-GB" sz="2400" dirty="0">
                <a:solidFill>
                  <a:schemeClr val="tx1"/>
                </a:solidFill>
                <a:latin typeface="Maax Regular"/>
              </a:rPr>
              <a:t> = </a:t>
            </a:r>
            <a:r>
              <a:rPr lang="en-GB" sz="2400" dirty="0" err="1">
                <a:solidFill>
                  <a:schemeClr val="tx1"/>
                </a:solidFill>
                <a:latin typeface="Maax Regular"/>
              </a:rPr>
              <a:t>chaotisch</a:t>
            </a:r>
            <a:r>
              <a:rPr lang="en-GB" sz="2400" dirty="0">
                <a:solidFill>
                  <a:schemeClr val="tx1"/>
                </a:solidFill>
                <a:latin typeface="Maax Regular"/>
              </a:rPr>
              <a:t>/</a:t>
            </a:r>
            <a:r>
              <a:rPr lang="en-GB" sz="2400" dirty="0" err="1">
                <a:solidFill>
                  <a:schemeClr val="tx1"/>
                </a:solidFill>
                <a:latin typeface="Maax Regular"/>
              </a:rPr>
              <a:t>zeer</a:t>
            </a:r>
            <a:r>
              <a:rPr lang="en-GB" sz="2400" dirty="0">
                <a:solidFill>
                  <a:schemeClr val="tx1"/>
                </a:solidFill>
                <a:latin typeface="Maax Regular"/>
              </a:rPr>
              <a:t> </a:t>
            </a:r>
            <a:r>
              <a:rPr lang="en-GB" sz="2400" dirty="0" err="1">
                <a:solidFill>
                  <a:schemeClr val="tx1"/>
                </a:solidFill>
                <a:latin typeface="Maax Regular"/>
              </a:rPr>
              <a:t>luidruchtig</a:t>
            </a:r>
            <a:endParaRPr lang="en-GB" sz="2400" dirty="0">
              <a:solidFill>
                <a:schemeClr val="tx1"/>
              </a:solidFill>
              <a:latin typeface="Maax Regular"/>
            </a:endParaRPr>
          </a:p>
          <a:p>
            <a:pPr marL="1028700" indent="-571500" algn="l">
              <a:buSzPct val="60000"/>
              <a:buFont typeface="Arial" panose="020B0604020202020204" pitchFamily="34" charset="0"/>
              <a:buChar char="•"/>
            </a:pPr>
            <a:r>
              <a:rPr lang="en-GB" sz="2400" dirty="0" err="1">
                <a:solidFill>
                  <a:srgbClr val="E0680E"/>
                </a:solidFill>
                <a:latin typeface="Maax Regular"/>
              </a:rPr>
              <a:t>Oranje</a:t>
            </a:r>
            <a:r>
              <a:rPr lang="en-GB" sz="2400" dirty="0">
                <a:solidFill>
                  <a:srgbClr val="E0680E"/>
                </a:solidFill>
                <a:latin typeface="Maax Regular"/>
              </a:rPr>
              <a:t>/</a:t>
            </a:r>
            <a:r>
              <a:rPr lang="en-GB" sz="2400" dirty="0" err="1">
                <a:solidFill>
                  <a:srgbClr val="E0680E"/>
                </a:solidFill>
                <a:latin typeface="Maax Regular"/>
              </a:rPr>
              <a:t>geel</a:t>
            </a:r>
            <a:r>
              <a:rPr lang="en-GB" sz="2400" dirty="0">
                <a:solidFill>
                  <a:srgbClr val="E0680E"/>
                </a:solidFill>
                <a:latin typeface="Maax Regular"/>
              </a:rPr>
              <a:t> </a:t>
            </a:r>
            <a:r>
              <a:rPr lang="en-GB" sz="2400" dirty="0">
                <a:solidFill>
                  <a:schemeClr val="tx1"/>
                </a:solidFill>
                <a:latin typeface="Maax Regular"/>
              </a:rPr>
              <a:t>= </a:t>
            </a:r>
            <a:r>
              <a:rPr lang="en-GB" sz="2400" dirty="0" err="1">
                <a:solidFill>
                  <a:schemeClr val="tx1"/>
                </a:solidFill>
                <a:latin typeface="Maax Regular"/>
              </a:rPr>
              <a:t>levendig</a:t>
            </a:r>
            <a:r>
              <a:rPr lang="en-GB" sz="2400" dirty="0">
                <a:solidFill>
                  <a:schemeClr val="tx1"/>
                </a:solidFill>
                <a:latin typeface="Maax Regular"/>
              </a:rPr>
              <a:t> / </a:t>
            </a:r>
            <a:r>
              <a:rPr lang="en-GB" sz="2400" dirty="0" err="1">
                <a:solidFill>
                  <a:schemeClr val="tx1"/>
                </a:solidFill>
                <a:latin typeface="Maax Regular"/>
              </a:rPr>
              <a:t>luidruchtig</a:t>
            </a:r>
            <a:endParaRPr lang="en-GB" sz="2400" dirty="0">
              <a:solidFill>
                <a:schemeClr val="tx1"/>
              </a:solidFill>
              <a:latin typeface="Maax Regular"/>
            </a:endParaRPr>
          </a:p>
          <a:p>
            <a:pPr marL="1028700" indent="-571500" algn="l">
              <a:buSzPct val="60000"/>
              <a:buFont typeface="Arial" panose="020B0604020202020204" pitchFamily="34" charset="0"/>
              <a:buChar char="•"/>
            </a:pPr>
            <a:r>
              <a:rPr lang="en-GB" sz="2400" dirty="0">
                <a:solidFill>
                  <a:schemeClr val="accent6">
                    <a:lumMod val="75000"/>
                  </a:schemeClr>
                </a:solidFill>
                <a:latin typeface="Maax Regular"/>
              </a:rPr>
              <a:t>Groen</a:t>
            </a:r>
            <a:r>
              <a:rPr lang="en-GB" sz="2400" dirty="0">
                <a:solidFill>
                  <a:schemeClr val="tx1"/>
                </a:solidFill>
                <a:latin typeface="Maax Regular"/>
              </a:rPr>
              <a:t> = </a:t>
            </a:r>
            <a:r>
              <a:rPr lang="en-GB" sz="2400" dirty="0" err="1">
                <a:solidFill>
                  <a:schemeClr val="tx1"/>
                </a:solidFill>
                <a:latin typeface="Maax Regular"/>
              </a:rPr>
              <a:t>kalm</a:t>
            </a:r>
            <a:r>
              <a:rPr lang="en-GB" sz="2400" dirty="0">
                <a:solidFill>
                  <a:schemeClr val="tx1"/>
                </a:solidFill>
                <a:latin typeface="Maax Regular"/>
              </a:rPr>
              <a:t> / </a:t>
            </a:r>
            <a:r>
              <a:rPr lang="en-GB" sz="2400" dirty="0" err="1">
                <a:solidFill>
                  <a:schemeClr val="tx1"/>
                </a:solidFill>
                <a:latin typeface="Maax Regular"/>
              </a:rPr>
              <a:t>rustig</a:t>
            </a:r>
            <a:endParaRPr lang="en-GB" sz="2400" dirty="0">
              <a:solidFill>
                <a:schemeClr val="tx1"/>
              </a:solidFill>
              <a:latin typeface="Maax Regular"/>
            </a:endParaRPr>
          </a:p>
          <a:p>
            <a:pPr marL="1028700" indent="-571500" algn="l">
              <a:buSzPct val="60000"/>
              <a:buFont typeface="Arial" panose="020B0604020202020204" pitchFamily="34" charset="0"/>
              <a:buChar char="•"/>
            </a:pPr>
            <a:r>
              <a:rPr lang="en-GB" sz="2400" dirty="0" err="1">
                <a:solidFill>
                  <a:schemeClr val="accent5">
                    <a:lumMod val="75000"/>
                  </a:schemeClr>
                </a:solidFill>
                <a:latin typeface="Maax Regular"/>
              </a:rPr>
              <a:t>Blauw</a:t>
            </a:r>
            <a:r>
              <a:rPr lang="en-GB" sz="2400" dirty="0">
                <a:solidFill>
                  <a:schemeClr val="tx1"/>
                </a:solidFill>
                <a:latin typeface="Maax Regular"/>
              </a:rPr>
              <a:t> = </a:t>
            </a:r>
            <a:r>
              <a:rPr lang="en-GB" sz="2400" dirty="0" err="1">
                <a:solidFill>
                  <a:schemeClr val="tx1"/>
                </a:solidFill>
                <a:latin typeface="Maax Regular"/>
              </a:rPr>
              <a:t>monotoon</a:t>
            </a:r>
            <a:endParaRPr lang="en-GB" sz="2000" dirty="0">
              <a:solidFill>
                <a:schemeClr val="tx1"/>
              </a:solidFill>
              <a:latin typeface="Maax Regular"/>
            </a:endParaRPr>
          </a:p>
          <a:p>
            <a:pPr marL="1028700" indent="-571500" algn="l">
              <a:buSzPct val="60000"/>
              <a:buFont typeface="Arial" panose="020B0604020202020204" pitchFamily="34" charset="0"/>
              <a:buChar char="•"/>
            </a:pPr>
            <a:endParaRPr lang="en-GB" sz="2000" dirty="0">
              <a:solidFill>
                <a:schemeClr val="tx1"/>
              </a:solidFill>
              <a:latin typeface="Maax Regular"/>
            </a:endParaRPr>
          </a:p>
          <a:p>
            <a:pPr marL="1028700" indent="-571500" algn="l">
              <a:buSzPct val="60000"/>
              <a:buFont typeface="Arial" panose="020B0604020202020204" pitchFamily="34" charset="0"/>
              <a:buChar char="•"/>
            </a:pPr>
            <a:r>
              <a:rPr lang="en-GB" sz="2400" dirty="0">
                <a:solidFill>
                  <a:schemeClr val="tx1"/>
                </a:solidFill>
                <a:latin typeface="Maax Regular"/>
              </a:rPr>
              <a:t>‘</a:t>
            </a:r>
            <a:r>
              <a:rPr lang="en-GB" sz="2400" dirty="0" err="1">
                <a:solidFill>
                  <a:schemeClr val="tx1"/>
                </a:solidFill>
                <a:latin typeface="Maax Regular"/>
              </a:rPr>
              <a:t>Staafvorm</a:t>
            </a:r>
            <a:r>
              <a:rPr lang="en-GB" sz="2400" dirty="0">
                <a:solidFill>
                  <a:schemeClr val="tx1"/>
                </a:solidFill>
                <a:latin typeface="Maax Regular"/>
              </a:rPr>
              <a:t>’ is het </a:t>
            </a:r>
            <a:r>
              <a:rPr lang="en-GB" sz="2400" dirty="0" err="1">
                <a:solidFill>
                  <a:schemeClr val="tx1"/>
                </a:solidFill>
                <a:latin typeface="Maax Regular"/>
              </a:rPr>
              <a:t>achtergrondgeluid</a:t>
            </a:r>
            <a:r>
              <a:rPr lang="en-GB" sz="2400" dirty="0">
                <a:solidFill>
                  <a:schemeClr val="tx1"/>
                </a:solidFill>
                <a:latin typeface="Maax Regular"/>
              </a:rPr>
              <a:t> </a:t>
            </a:r>
          </a:p>
          <a:p>
            <a:pPr marL="1028700" indent="-571500" algn="l">
              <a:buSzPct val="60000"/>
              <a:buFont typeface="Arial" panose="020B0604020202020204" pitchFamily="34" charset="0"/>
              <a:buChar char="•"/>
            </a:pPr>
            <a:r>
              <a:rPr lang="en-GB" sz="2400" dirty="0">
                <a:solidFill>
                  <a:schemeClr val="tx1"/>
                </a:solidFill>
                <a:latin typeface="Maax Regular"/>
              </a:rPr>
              <a:t>‘Punt’ is de </a:t>
            </a:r>
            <a:r>
              <a:rPr lang="en-GB" sz="2400" dirty="0" err="1">
                <a:solidFill>
                  <a:schemeClr val="tx1"/>
                </a:solidFill>
                <a:latin typeface="Maax Regular"/>
              </a:rPr>
              <a:t>dynamiek</a:t>
            </a:r>
            <a:r>
              <a:rPr lang="en-GB" sz="2400" dirty="0">
                <a:solidFill>
                  <a:schemeClr val="tx1"/>
                </a:solidFill>
                <a:latin typeface="Maax Regular"/>
              </a:rPr>
              <a:t> (</a:t>
            </a:r>
            <a:r>
              <a:rPr lang="en-GB" sz="2400" dirty="0" err="1">
                <a:solidFill>
                  <a:schemeClr val="tx1"/>
                </a:solidFill>
                <a:latin typeface="Maax Regular"/>
              </a:rPr>
              <a:t>verandering</a:t>
            </a:r>
            <a:r>
              <a:rPr lang="en-GB" sz="2400" dirty="0">
                <a:solidFill>
                  <a:schemeClr val="tx1"/>
                </a:solidFill>
                <a:latin typeface="Maax Regular"/>
              </a:rPr>
              <a:t>) in </a:t>
            </a:r>
            <a:r>
              <a:rPr lang="en-GB" sz="2400" dirty="0" err="1">
                <a:solidFill>
                  <a:schemeClr val="tx1"/>
                </a:solidFill>
                <a:latin typeface="Maax Regular"/>
              </a:rPr>
              <a:t>geluid</a:t>
            </a:r>
            <a:endParaRPr lang="en-GB" sz="2400" dirty="0">
              <a:solidFill>
                <a:schemeClr val="tx1"/>
              </a:solidFill>
              <a:latin typeface="Maax Regular"/>
            </a:endParaRPr>
          </a:p>
          <a:p>
            <a:endParaRPr lang="en-NL" dirty="0"/>
          </a:p>
        </p:txBody>
      </p:sp>
    </p:spTree>
    <p:extLst>
      <p:ext uri="{BB962C8B-B14F-4D97-AF65-F5344CB8AC3E}">
        <p14:creationId xmlns:p14="http://schemas.microsoft.com/office/powerpoint/2010/main" val="116452679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Master" Target="../slideMasters/slideMaster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Master" Target="../slideMasters/slideMaster3.xml"/><Relationship Id="rId4" Type="http://schemas.openxmlformats.org/officeDocument/2006/relationships/image" Target="../media/image27.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3.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3.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3.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Master" Target="../slideMasters/slideMaster4.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Master" Target="../slideMasters/slideMaster4.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4.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eg"/><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eg"/><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userDrawn="1">
  <p:cSld name="Open • fair • inclusive">
    <p:spTree>
      <p:nvGrpSpPr>
        <p:cNvPr id="1" name=""/>
        <p:cNvGrpSpPr/>
        <p:nvPr/>
      </p:nvGrpSpPr>
      <p:grpSpPr bwMode="auto">
        <a:xfrm>
          <a:off x="0" y="0"/>
          <a:ext cx="0" cy="0"/>
          <a:chOff x="0" y="0"/>
          <a:chExt cx="0" cy="0"/>
        </a:xfrm>
      </p:grpSpPr>
      <p:pic>
        <p:nvPicPr>
          <p:cNvPr id="12" name="Afbeelding" descr="Afbeelding"/>
          <p:cNvPicPr>
            <a:picLocks noChangeAspect="1"/>
          </p:cNvPicPr>
          <p:nvPr/>
        </p:nvPicPr>
        <p:blipFill>
          <a:blip r:embed="rId2"/>
          <a:stretch/>
        </p:blipFill>
        <p:spPr bwMode="auto">
          <a:xfrm>
            <a:off x="10091427" y="3811717"/>
            <a:ext cx="4201146" cy="6180747"/>
          </a:xfrm>
          <a:prstGeom prst="rect">
            <a:avLst/>
          </a:prstGeom>
          <a:ln w="12700">
            <a:miter lim="400000"/>
          </a:ln>
        </p:spPr>
      </p:pic>
      <p:pic>
        <p:nvPicPr>
          <p:cNvPr id="13" name="Afbeelding" descr="Afbeelding"/>
          <p:cNvPicPr>
            <a:picLocks noChangeAspect="1"/>
          </p:cNvPicPr>
          <p:nvPr/>
        </p:nvPicPr>
        <p:blipFill>
          <a:blip r:embed="rId3"/>
          <a:stretch/>
        </p:blipFill>
        <p:spPr bwMode="auto">
          <a:xfrm>
            <a:off x="3637672" y="1677805"/>
            <a:ext cx="17254276" cy="10448571"/>
          </a:xfrm>
          <a:prstGeom prst="rect">
            <a:avLst/>
          </a:prstGeom>
          <a:ln w="12700">
            <a:miter lim="400000"/>
          </a:ln>
        </p:spPr>
      </p:pic>
      <p:sp>
        <p:nvSpPr>
          <p:cNvPr id="14" name="Dianummer"/>
          <p:cNvSpPr txBox="1">
            <a:spLocks noGrp="1"/>
          </p:cNvSpPr>
          <p:nvPr>
            <p:ph type="sldNum" sz="quarter" idx="2"/>
          </p:nvPr>
        </p:nvSpPr>
        <p:spPr bwMode="auto">
          <a:prstGeom prst="rect">
            <a:avLst/>
          </a:prstGeom>
        </p:spPr>
        <p:txBody>
          <a:bodyPr/>
          <a:lstStyle/>
          <a:p>
            <a:pPr>
              <a:defRPr/>
            </a:pPr>
            <a:fld id="{86CB4B4D-7CA3-9044-876B-883B54F8677D}" type="slidenum">
              <a:rPr/>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showMasterPhAnim="0" type="tx" userDrawn="1">
  <p:cSld name="Titel &amp; subtitel">
    <p:spTree>
      <p:nvGrpSpPr>
        <p:cNvPr id="1" name=""/>
        <p:cNvGrpSpPr/>
        <p:nvPr/>
      </p:nvGrpSpPr>
      <p:grpSpPr bwMode="auto">
        <a:xfrm>
          <a:off x="0" y="0"/>
          <a:ext cx="0" cy="0"/>
          <a:chOff x="0" y="0"/>
          <a:chExt cx="0" cy="0"/>
        </a:xfrm>
      </p:grpSpPr>
      <p:pic>
        <p:nvPicPr>
          <p:cNvPr id="21" name="Afbeelding" descr="Afbeelding"/>
          <p:cNvPicPr>
            <a:picLocks noChangeAspect="1"/>
          </p:cNvPicPr>
          <p:nvPr/>
        </p:nvPicPr>
        <p:blipFill>
          <a:blip r:embed="rId2"/>
          <a:stretch/>
        </p:blipFill>
        <p:spPr bwMode="auto">
          <a:xfrm>
            <a:off x="7869932" y="1114844"/>
            <a:ext cx="8697713" cy="1913687"/>
          </a:xfrm>
          <a:prstGeom prst="rect">
            <a:avLst/>
          </a:prstGeom>
          <a:ln w="12700">
            <a:miter lim="400000"/>
          </a:ln>
        </p:spPr>
      </p:pic>
      <p:sp>
        <p:nvSpPr>
          <p:cNvPr id="22" name="Titeltekst"/>
          <p:cNvSpPr txBox="1">
            <a:spLocks noGrp="1"/>
          </p:cNvSpPr>
          <p:nvPr>
            <p:ph type="title"/>
          </p:nvPr>
        </p:nvSpPr>
        <p:spPr bwMode="auto">
          <a:xfrm>
            <a:off x="4726781" y="5679281"/>
            <a:ext cx="14912579" cy="1446610"/>
          </a:xfrm>
          <a:prstGeom prst="rect">
            <a:avLst/>
          </a:prstGeom>
        </p:spPr>
        <p:txBody>
          <a:bodyPr anchor="b"/>
          <a:lstStyle/>
          <a:p>
            <a:pPr>
              <a:defRPr/>
            </a:pPr>
            <a:r>
              <a:t>Titeltekst</a:t>
            </a:r>
          </a:p>
        </p:txBody>
      </p:sp>
      <p:sp>
        <p:nvSpPr>
          <p:cNvPr id="23" name="Hoofdtekst - niveau één…"/>
          <p:cNvSpPr txBox="1">
            <a:spLocks noGrp="1"/>
          </p:cNvSpPr>
          <p:nvPr>
            <p:ph type="body" sz="quarter" idx="1"/>
          </p:nvPr>
        </p:nvSpPr>
        <p:spPr bwMode="auto">
          <a:xfrm>
            <a:off x="4762500" y="7661671"/>
            <a:ext cx="14912579" cy="2964658"/>
          </a:xfrm>
          <a:prstGeom prst="rect">
            <a:avLst/>
          </a:prstGeom>
        </p:spPr>
        <p:txBody>
          <a:bodyPr/>
          <a:lstStyle>
            <a:lvl1pPr marL="0" indent="0" algn="ctr">
              <a:lnSpc>
                <a:spcPct val="100000"/>
              </a:lnSpc>
              <a:buSzTx/>
              <a:buNone/>
            </a:lvl1pPr>
            <a:lvl2pPr marL="0" indent="0" algn="ctr">
              <a:lnSpc>
                <a:spcPct val="100000"/>
              </a:lnSpc>
              <a:buSzTx/>
              <a:buNone/>
              <a:defRPr sz="3200"/>
            </a:lvl2pPr>
            <a:lvl3pPr marL="0" indent="0" algn="ctr">
              <a:lnSpc>
                <a:spcPct val="100000"/>
              </a:lnSpc>
              <a:buSzTx/>
              <a:buNone/>
              <a:defRPr sz="2400"/>
            </a:lvl3pPr>
            <a:lvl4pPr marL="0" indent="0" algn="ctr">
              <a:lnSpc>
                <a:spcPct val="100000"/>
              </a:lnSpc>
              <a:buSzTx/>
              <a:buNone/>
              <a:defRPr sz="2400"/>
            </a:lvl4pPr>
            <a:lvl5pPr marL="0" indent="0" algn="ctr">
              <a:lnSpc>
                <a:spcPct val="100000"/>
              </a:lnSpc>
              <a:buSzTx/>
              <a:buNone/>
              <a:defRPr sz="2400"/>
            </a:lvl5pPr>
          </a:lstStyle>
          <a:p>
            <a:pPr>
              <a:defRPr/>
            </a:pPr>
            <a:r>
              <a:t>Hoofdtekst - niveau één</a:t>
            </a:r>
          </a:p>
          <a:p>
            <a:pPr lvl="1">
              <a:defRPr/>
            </a:pPr>
            <a:r>
              <a:t>Hoofdtekst - niveau twee</a:t>
            </a:r>
          </a:p>
          <a:p>
            <a:pPr lvl="2">
              <a:defRPr/>
            </a:pPr>
            <a:r>
              <a:t>Hoofdtekst - niveau drie</a:t>
            </a:r>
          </a:p>
          <a:p>
            <a:pPr lvl="3">
              <a:defRPr/>
            </a:pPr>
            <a:r>
              <a:t>Hoofdtekst - niveau vier</a:t>
            </a:r>
          </a:p>
          <a:p>
            <a:pPr lvl="4">
              <a:defRPr/>
            </a:pPr>
            <a:r>
              <a:t>Hoofdtekst - niveau vijf</a:t>
            </a:r>
          </a:p>
        </p:txBody>
      </p:sp>
      <p:sp>
        <p:nvSpPr>
          <p:cNvPr id="24" name="Dianummer"/>
          <p:cNvSpPr txBox="1">
            <a:spLocks noGrp="1"/>
          </p:cNvSpPr>
          <p:nvPr>
            <p:ph type="sldNum" sz="quarter" idx="2"/>
          </p:nvPr>
        </p:nvSpPr>
        <p:spPr bwMode="auto">
          <a:prstGeom prst="rect">
            <a:avLst/>
          </a:prstGeom>
        </p:spPr>
        <p:txBody>
          <a:bodyPr/>
          <a:lstStyle/>
          <a:p>
            <a:pPr>
              <a:defRPr/>
            </a:pPr>
            <a:fld id="{86CB4B4D-7CA3-9044-876B-883B54F8677D}" type="slidenum">
              <a:rPr/>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showMasterPhAnim="0" type="tx" userDrawn="1">
  <p:cSld name="Beeldelementen">
    <p:spTree>
      <p:nvGrpSpPr>
        <p:cNvPr id="1" name=""/>
        <p:cNvGrpSpPr/>
        <p:nvPr/>
      </p:nvGrpSpPr>
      <p:grpSpPr bwMode="auto">
        <a:xfrm>
          <a:off x="0" y="0"/>
          <a:ext cx="0" cy="0"/>
          <a:chOff x="0" y="0"/>
          <a:chExt cx="0" cy="0"/>
        </a:xfrm>
      </p:grpSpPr>
      <p:pic>
        <p:nvPicPr>
          <p:cNvPr id="50" name="Afbeelding" descr="Afbeelding"/>
          <p:cNvPicPr>
            <a:picLocks noChangeAspect="1"/>
          </p:cNvPicPr>
          <p:nvPr/>
        </p:nvPicPr>
        <p:blipFill>
          <a:blip r:embed="rId2"/>
          <a:stretch/>
        </p:blipFill>
        <p:spPr bwMode="auto">
          <a:xfrm>
            <a:off x="4658335" y="8019201"/>
            <a:ext cx="2938766" cy="4464160"/>
          </a:xfrm>
          <a:prstGeom prst="rect">
            <a:avLst/>
          </a:prstGeom>
          <a:ln w="12700">
            <a:miter lim="400000"/>
          </a:ln>
        </p:spPr>
      </p:pic>
      <p:pic>
        <p:nvPicPr>
          <p:cNvPr id="51" name="Afbeelding" descr="Afbeelding"/>
          <p:cNvPicPr>
            <a:picLocks noChangeAspect="1"/>
          </p:cNvPicPr>
          <p:nvPr/>
        </p:nvPicPr>
        <p:blipFill>
          <a:blip r:embed="rId3"/>
          <a:stretch/>
        </p:blipFill>
        <p:spPr bwMode="auto">
          <a:xfrm>
            <a:off x="3790247" y="1134089"/>
            <a:ext cx="3693983" cy="5133512"/>
          </a:xfrm>
          <a:prstGeom prst="rect">
            <a:avLst/>
          </a:prstGeom>
          <a:ln w="12700">
            <a:miter lim="400000"/>
          </a:ln>
        </p:spPr>
      </p:pic>
      <p:pic>
        <p:nvPicPr>
          <p:cNvPr id="52" name="Afbeelding" descr="Afbeelding"/>
          <p:cNvPicPr>
            <a:picLocks noChangeAspect="1"/>
          </p:cNvPicPr>
          <p:nvPr/>
        </p:nvPicPr>
        <p:blipFill>
          <a:blip r:embed="rId4"/>
          <a:stretch/>
        </p:blipFill>
        <p:spPr bwMode="auto">
          <a:xfrm>
            <a:off x="17503601" y="1302936"/>
            <a:ext cx="3159557" cy="4464159"/>
          </a:xfrm>
          <a:prstGeom prst="rect">
            <a:avLst/>
          </a:prstGeom>
          <a:ln w="12700">
            <a:miter lim="400000"/>
          </a:ln>
        </p:spPr>
      </p:pic>
      <p:pic>
        <p:nvPicPr>
          <p:cNvPr id="53" name="Afbeelding" descr="Afbeelding"/>
          <p:cNvPicPr>
            <a:picLocks noChangeAspect="1"/>
          </p:cNvPicPr>
          <p:nvPr/>
        </p:nvPicPr>
        <p:blipFill>
          <a:blip r:embed="rId5"/>
          <a:stretch/>
        </p:blipFill>
        <p:spPr bwMode="auto">
          <a:xfrm>
            <a:off x="9654466" y="7505931"/>
            <a:ext cx="4256872" cy="5133514"/>
          </a:xfrm>
          <a:prstGeom prst="rect">
            <a:avLst/>
          </a:prstGeom>
          <a:ln w="12700">
            <a:miter lim="400000"/>
          </a:ln>
        </p:spPr>
      </p:pic>
      <p:pic>
        <p:nvPicPr>
          <p:cNvPr id="54" name="Afbeelding" descr="Afbeelding"/>
          <p:cNvPicPr>
            <a:picLocks noChangeAspect="1"/>
          </p:cNvPicPr>
          <p:nvPr/>
        </p:nvPicPr>
        <p:blipFill>
          <a:blip r:embed="rId6"/>
          <a:stretch/>
        </p:blipFill>
        <p:spPr bwMode="auto">
          <a:xfrm>
            <a:off x="15611516" y="7766729"/>
            <a:ext cx="4064749" cy="4611917"/>
          </a:xfrm>
          <a:prstGeom prst="rect">
            <a:avLst/>
          </a:prstGeom>
          <a:ln w="12700">
            <a:miter lim="400000"/>
          </a:ln>
        </p:spPr>
      </p:pic>
      <p:pic>
        <p:nvPicPr>
          <p:cNvPr id="55" name="Afbeelding" descr="Afbeelding"/>
          <p:cNvPicPr>
            <a:picLocks noChangeAspect="1"/>
          </p:cNvPicPr>
          <p:nvPr/>
        </p:nvPicPr>
        <p:blipFill>
          <a:blip r:embed="rId7"/>
          <a:stretch/>
        </p:blipFill>
        <p:spPr bwMode="auto">
          <a:xfrm>
            <a:off x="13611677" y="1302380"/>
            <a:ext cx="3379403" cy="4465271"/>
          </a:xfrm>
          <a:prstGeom prst="rect">
            <a:avLst/>
          </a:prstGeom>
          <a:ln w="12700">
            <a:miter lim="400000"/>
          </a:ln>
        </p:spPr>
      </p:pic>
      <p:pic>
        <p:nvPicPr>
          <p:cNvPr id="56" name="Afbeelding" descr="Afbeelding"/>
          <p:cNvPicPr>
            <a:picLocks noChangeAspect="1"/>
          </p:cNvPicPr>
          <p:nvPr/>
        </p:nvPicPr>
        <p:blipFill>
          <a:blip r:embed="rId8"/>
          <a:stretch/>
        </p:blipFill>
        <p:spPr bwMode="auto">
          <a:xfrm>
            <a:off x="9390426" y="1632987"/>
            <a:ext cx="2938766" cy="4135716"/>
          </a:xfrm>
          <a:prstGeom prst="rect">
            <a:avLst/>
          </a:prstGeom>
          <a:ln w="12700">
            <a:miter lim="400000"/>
          </a:ln>
        </p:spPr>
      </p:pic>
      <p:sp>
        <p:nvSpPr>
          <p:cNvPr id="57" name="Dianummer"/>
          <p:cNvSpPr txBox="1">
            <a:spLocks noGrp="1"/>
          </p:cNvSpPr>
          <p:nvPr>
            <p:ph type="sldNum" sz="quarter" idx="2"/>
          </p:nvPr>
        </p:nvSpPr>
        <p:spPr bwMode="auto">
          <a:prstGeom prst="rect">
            <a:avLst/>
          </a:prstGeom>
        </p:spPr>
        <p:txBody>
          <a:bodyPr/>
          <a:lstStyle/>
          <a:p>
            <a:pPr>
              <a:defRPr/>
            </a:pPr>
            <a:fld id="{86CB4B4D-7CA3-9044-876B-883B54F8677D}" type="slidenum">
              <a:rPr/>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showMasterPhAnim="0" type="tx" userDrawn="1">
  <p:cSld name="Make horizontaal">
    <p:spTree>
      <p:nvGrpSpPr>
        <p:cNvPr id="1" name=""/>
        <p:cNvGrpSpPr/>
        <p:nvPr/>
      </p:nvGrpSpPr>
      <p:grpSpPr bwMode="auto">
        <a:xfrm>
          <a:off x="0" y="0"/>
          <a:ext cx="0" cy="0"/>
          <a:chOff x="0" y="0"/>
          <a:chExt cx="0" cy="0"/>
        </a:xfrm>
      </p:grpSpPr>
      <p:sp>
        <p:nvSpPr>
          <p:cNvPr id="76" name="Afbeelding"/>
          <p:cNvSpPr>
            <a:spLocks noGrp="1"/>
          </p:cNvSpPr>
          <p:nvPr>
            <p:ph type="pic" idx="21"/>
          </p:nvPr>
        </p:nvSpPr>
        <p:spPr bwMode="auto">
          <a:xfrm>
            <a:off x="2955538" y="1957806"/>
            <a:ext cx="18942911" cy="12653275"/>
          </a:xfrm>
          <a:prstGeom prst="rect">
            <a:avLst/>
          </a:prstGeom>
        </p:spPr>
        <p:txBody>
          <a:bodyPr lIns="91439" tIns="45719" rIns="91439" bIns="45719"/>
          <a:lstStyle/>
          <a:p>
            <a:pPr>
              <a:defRPr/>
            </a:pPr>
            <a:endParaRPr/>
          </a:p>
        </p:txBody>
      </p:sp>
      <p:sp>
        <p:nvSpPr>
          <p:cNvPr id="77" name="we make sensors"/>
          <p:cNvSpPr txBox="1">
            <a:spLocks noGrp="1"/>
          </p:cNvSpPr>
          <p:nvPr>
            <p:ph type="body" sz="quarter" idx="22"/>
          </p:nvPr>
        </p:nvSpPr>
        <p:spPr bwMode="auto">
          <a:xfrm>
            <a:off x="3923109" y="375046"/>
            <a:ext cx="16852902" cy="875724"/>
          </a:xfrm>
          <a:prstGeom prst="rect">
            <a:avLst/>
          </a:prstGeom>
        </p:spPr>
        <p:txBody>
          <a:bodyPr anchor="ctr"/>
          <a:lstStyle/>
          <a:p>
            <a:pPr marL="0" indent="0">
              <a:lnSpc>
                <a:spcPct val="100000"/>
              </a:lnSpc>
              <a:buSzTx/>
              <a:buNone/>
              <a:defRPr>
                <a:solidFill>
                  <a:srgbClr val="E9332C"/>
                </a:solidFill>
                <a:latin typeface="Waax Medium"/>
                <a:ea typeface="Waax Medium"/>
                <a:cs typeface="Waax Medium"/>
              </a:defRPr>
            </a:pPr>
            <a:r>
              <a:t>we make </a:t>
            </a:r>
            <a:r>
              <a:rPr>
                <a:solidFill>
                  <a:srgbClr val="000000"/>
                </a:solidFill>
              </a:rPr>
              <a:t>sensors</a:t>
            </a:r>
            <a:endParaRPr/>
          </a:p>
        </p:txBody>
      </p:sp>
      <p:sp>
        <p:nvSpPr>
          <p:cNvPr id="78" name="Titeltekst"/>
          <p:cNvSpPr txBox="1">
            <a:spLocks noGrp="1"/>
          </p:cNvSpPr>
          <p:nvPr>
            <p:ph type="title"/>
          </p:nvPr>
        </p:nvSpPr>
        <p:spPr bwMode="auto">
          <a:xfrm>
            <a:off x="3940968" y="1321593"/>
            <a:ext cx="16852903" cy="1303736"/>
          </a:xfrm>
          <a:prstGeom prst="rect">
            <a:avLst/>
          </a:prstGeom>
        </p:spPr>
        <p:txBody>
          <a:bodyPr/>
          <a:lstStyle/>
          <a:p>
            <a:pPr>
              <a:defRPr/>
            </a:pPr>
            <a:r>
              <a:t>Titeltekst</a:t>
            </a:r>
          </a:p>
        </p:txBody>
      </p:sp>
      <p:sp>
        <p:nvSpPr>
          <p:cNvPr id="79" name="Dianummer"/>
          <p:cNvSpPr txBox="1">
            <a:spLocks noGrp="1"/>
          </p:cNvSpPr>
          <p:nvPr>
            <p:ph type="sldNum" sz="quarter" idx="2"/>
          </p:nvPr>
        </p:nvSpPr>
        <p:spPr bwMode="auto">
          <a:prstGeom prst="rect">
            <a:avLst/>
          </a:prstGeom>
        </p:spPr>
        <p:txBody>
          <a:bodyPr/>
          <a:lstStyle/>
          <a:p>
            <a:pPr>
              <a:defRPr/>
            </a:pPr>
            <a:fld id="{86CB4B4D-7CA3-9044-876B-883B54F8677D}" type="slidenum">
              <a:rPr/>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showMasterPhAnim="0" type="tx" userDrawn="1">
  <p:cSld name="Code horizontaal">
    <p:spTree>
      <p:nvGrpSpPr>
        <p:cNvPr id="1" name=""/>
        <p:cNvGrpSpPr/>
        <p:nvPr/>
      </p:nvGrpSpPr>
      <p:grpSpPr bwMode="auto">
        <a:xfrm>
          <a:off x="0" y="0"/>
          <a:ext cx="0" cy="0"/>
          <a:chOff x="0" y="0"/>
          <a:chExt cx="0" cy="0"/>
        </a:xfrm>
      </p:grpSpPr>
      <p:sp>
        <p:nvSpPr>
          <p:cNvPr id="86" name="Afbeelding"/>
          <p:cNvSpPr>
            <a:spLocks noGrp="1"/>
          </p:cNvSpPr>
          <p:nvPr>
            <p:ph type="pic" idx="21"/>
          </p:nvPr>
        </p:nvSpPr>
        <p:spPr bwMode="auto">
          <a:xfrm>
            <a:off x="1757174" y="1713768"/>
            <a:ext cx="19673604" cy="13141352"/>
          </a:xfrm>
          <a:prstGeom prst="rect">
            <a:avLst/>
          </a:prstGeom>
        </p:spPr>
        <p:txBody>
          <a:bodyPr lIns="91439" tIns="45719" rIns="91439" bIns="45719"/>
          <a:lstStyle/>
          <a:p>
            <a:pPr>
              <a:defRPr/>
            </a:pPr>
            <a:endParaRPr/>
          </a:p>
        </p:txBody>
      </p:sp>
      <p:sp>
        <p:nvSpPr>
          <p:cNvPr id="87" name="we code for democracy"/>
          <p:cNvSpPr txBox="1">
            <a:spLocks noGrp="1"/>
          </p:cNvSpPr>
          <p:nvPr>
            <p:ph type="body" sz="quarter" idx="22"/>
          </p:nvPr>
        </p:nvSpPr>
        <p:spPr bwMode="auto">
          <a:xfrm>
            <a:off x="3923109" y="375046"/>
            <a:ext cx="16852902" cy="875724"/>
          </a:xfrm>
          <a:prstGeom prst="rect">
            <a:avLst/>
          </a:prstGeom>
        </p:spPr>
        <p:txBody>
          <a:bodyPr anchor="ctr"/>
          <a:lstStyle/>
          <a:p>
            <a:pPr marL="0" indent="0">
              <a:lnSpc>
                <a:spcPct val="100000"/>
              </a:lnSpc>
              <a:buSzTx/>
              <a:buNone/>
              <a:defRPr>
                <a:solidFill>
                  <a:srgbClr val="E9332C"/>
                </a:solidFill>
                <a:latin typeface="Waax Medium"/>
                <a:ea typeface="Waax Medium"/>
                <a:cs typeface="Waax Medium"/>
              </a:defRPr>
            </a:pPr>
            <a:r>
              <a:rPr>
                <a:solidFill>
                  <a:srgbClr val="2AC7CA"/>
                </a:solidFill>
              </a:rPr>
              <a:t>we code</a:t>
            </a:r>
            <a:r>
              <a:t> </a:t>
            </a:r>
            <a:r>
              <a:rPr>
                <a:solidFill>
                  <a:srgbClr val="000000"/>
                </a:solidFill>
              </a:rPr>
              <a:t>for democracy</a:t>
            </a:r>
            <a:endParaRPr/>
          </a:p>
        </p:txBody>
      </p:sp>
      <p:sp>
        <p:nvSpPr>
          <p:cNvPr id="88" name="Titeltekst"/>
          <p:cNvSpPr txBox="1">
            <a:spLocks noGrp="1"/>
          </p:cNvSpPr>
          <p:nvPr>
            <p:ph type="title"/>
          </p:nvPr>
        </p:nvSpPr>
        <p:spPr bwMode="auto">
          <a:xfrm>
            <a:off x="3940968" y="1321593"/>
            <a:ext cx="16852903" cy="1303736"/>
          </a:xfrm>
          <a:prstGeom prst="rect">
            <a:avLst/>
          </a:prstGeom>
        </p:spPr>
        <p:txBody>
          <a:bodyPr/>
          <a:lstStyle/>
          <a:p>
            <a:pPr>
              <a:defRPr/>
            </a:pPr>
            <a:r>
              <a:t>Titeltekst</a:t>
            </a:r>
          </a:p>
        </p:txBody>
      </p:sp>
      <p:sp>
        <p:nvSpPr>
          <p:cNvPr id="89" name="Dianummer"/>
          <p:cNvSpPr txBox="1">
            <a:spLocks noGrp="1"/>
          </p:cNvSpPr>
          <p:nvPr>
            <p:ph type="sldNum" sz="quarter" idx="2"/>
          </p:nvPr>
        </p:nvSpPr>
        <p:spPr bwMode="auto">
          <a:prstGeom prst="rect">
            <a:avLst/>
          </a:prstGeom>
        </p:spPr>
        <p:txBody>
          <a:bodyPr/>
          <a:lstStyle/>
          <a:p>
            <a:pPr>
              <a:defRPr/>
            </a:pPr>
            <a:fld id="{86CB4B4D-7CA3-9044-876B-883B54F8677D}" type="slidenum">
              <a:rPr/>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showMasterPhAnim="0" type="tx" userDrawn="1">
  <p:cSld name="learn horizontaal">
    <p:spTree>
      <p:nvGrpSpPr>
        <p:cNvPr id="1" name=""/>
        <p:cNvGrpSpPr/>
        <p:nvPr/>
      </p:nvGrpSpPr>
      <p:grpSpPr bwMode="auto">
        <a:xfrm>
          <a:off x="0" y="0"/>
          <a:ext cx="0" cy="0"/>
          <a:chOff x="0" y="0"/>
          <a:chExt cx="0" cy="0"/>
        </a:xfrm>
      </p:grpSpPr>
      <p:sp>
        <p:nvSpPr>
          <p:cNvPr id="96" name="Afbeelding"/>
          <p:cNvSpPr>
            <a:spLocks noGrp="1"/>
          </p:cNvSpPr>
          <p:nvPr>
            <p:ph type="pic" idx="21"/>
          </p:nvPr>
        </p:nvSpPr>
        <p:spPr bwMode="auto">
          <a:xfrm>
            <a:off x="1760718" y="1718124"/>
            <a:ext cx="19666513" cy="13136616"/>
          </a:xfrm>
          <a:prstGeom prst="rect">
            <a:avLst/>
          </a:prstGeom>
        </p:spPr>
        <p:txBody>
          <a:bodyPr lIns="91439" tIns="45719" rIns="91439" bIns="45719"/>
          <a:lstStyle/>
          <a:p>
            <a:pPr>
              <a:defRPr/>
            </a:pPr>
            <a:endParaRPr/>
          </a:p>
        </p:txBody>
      </p:sp>
      <p:sp>
        <p:nvSpPr>
          <p:cNvPr id="97" name="we learn to make things"/>
          <p:cNvSpPr txBox="1">
            <a:spLocks noGrp="1"/>
          </p:cNvSpPr>
          <p:nvPr>
            <p:ph type="body" sz="quarter" idx="22"/>
          </p:nvPr>
        </p:nvSpPr>
        <p:spPr bwMode="auto">
          <a:xfrm>
            <a:off x="3923109" y="375046"/>
            <a:ext cx="16852902" cy="875724"/>
          </a:xfrm>
          <a:prstGeom prst="rect">
            <a:avLst/>
          </a:prstGeom>
        </p:spPr>
        <p:txBody>
          <a:bodyPr anchor="ctr"/>
          <a:lstStyle/>
          <a:p>
            <a:pPr marL="0" indent="0">
              <a:lnSpc>
                <a:spcPct val="100000"/>
              </a:lnSpc>
              <a:buSzTx/>
              <a:buNone/>
              <a:defRPr>
                <a:solidFill>
                  <a:srgbClr val="E9332C"/>
                </a:solidFill>
                <a:latin typeface="Waax Medium"/>
                <a:ea typeface="Waax Medium"/>
                <a:cs typeface="Waax Medium"/>
              </a:defRPr>
            </a:pPr>
            <a:r>
              <a:rPr>
                <a:solidFill>
                  <a:srgbClr val="FAA61A"/>
                </a:solidFill>
              </a:rPr>
              <a:t>we learn</a:t>
            </a:r>
            <a:r>
              <a:t> </a:t>
            </a:r>
            <a:r>
              <a:rPr>
                <a:solidFill>
                  <a:srgbClr val="000000"/>
                </a:solidFill>
              </a:rPr>
              <a:t>to make things</a:t>
            </a:r>
            <a:endParaRPr/>
          </a:p>
        </p:txBody>
      </p:sp>
      <p:sp>
        <p:nvSpPr>
          <p:cNvPr id="98" name="Titeltekst"/>
          <p:cNvSpPr txBox="1">
            <a:spLocks noGrp="1"/>
          </p:cNvSpPr>
          <p:nvPr>
            <p:ph type="title"/>
          </p:nvPr>
        </p:nvSpPr>
        <p:spPr bwMode="auto">
          <a:xfrm>
            <a:off x="3940968" y="1321593"/>
            <a:ext cx="16852903" cy="1303736"/>
          </a:xfrm>
          <a:prstGeom prst="rect">
            <a:avLst/>
          </a:prstGeom>
        </p:spPr>
        <p:txBody>
          <a:bodyPr/>
          <a:lstStyle/>
          <a:p>
            <a:pPr>
              <a:defRPr/>
            </a:pPr>
            <a:r>
              <a:t>Titeltekst</a:t>
            </a:r>
          </a:p>
        </p:txBody>
      </p:sp>
      <p:sp>
        <p:nvSpPr>
          <p:cNvPr id="99" name="Dianummer"/>
          <p:cNvSpPr txBox="1">
            <a:spLocks noGrp="1"/>
          </p:cNvSpPr>
          <p:nvPr>
            <p:ph type="sldNum" sz="quarter" idx="2"/>
          </p:nvPr>
        </p:nvSpPr>
        <p:spPr bwMode="auto">
          <a:prstGeom prst="rect">
            <a:avLst/>
          </a:prstGeom>
        </p:spPr>
        <p:txBody>
          <a:bodyPr/>
          <a:lstStyle/>
          <a:p>
            <a:pPr>
              <a:defRPr/>
            </a:pPr>
            <a:fld id="{86CB4B4D-7CA3-9044-876B-883B54F8677D}" type="slidenum">
              <a:rPr/>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showMasterPhAnim="0" type="tx" userDrawn="1">
  <p:cSld name="care horizontaal">
    <p:spTree>
      <p:nvGrpSpPr>
        <p:cNvPr id="1" name=""/>
        <p:cNvGrpSpPr/>
        <p:nvPr/>
      </p:nvGrpSpPr>
      <p:grpSpPr bwMode="auto">
        <a:xfrm>
          <a:off x="0" y="0"/>
          <a:ext cx="0" cy="0"/>
          <a:chOff x="0" y="0"/>
          <a:chExt cx="0" cy="0"/>
        </a:xfrm>
      </p:grpSpPr>
      <p:sp>
        <p:nvSpPr>
          <p:cNvPr id="106" name="Afbeelding"/>
          <p:cNvSpPr>
            <a:spLocks noGrp="1"/>
          </p:cNvSpPr>
          <p:nvPr>
            <p:ph type="pic" idx="21"/>
          </p:nvPr>
        </p:nvSpPr>
        <p:spPr bwMode="auto">
          <a:xfrm>
            <a:off x="1757174" y="1713768"/>
            <a:ext cx="19673604" cy="13141352"/>
          </a:xfrm>
          <a:prstGeom prst="rect">
            <a:avLst/>
          </a:prstGeom>
        </p:spPr>
        <p:txBody>
          <a:bodyPr lIns="91439" tIns="45719" rIns="91439" bIns="45719"/>
          <a:lstStyle/>
          <a:p>
            <a:pPr>
              <a:defRPr/>
            </a:pPr>
            <a:endParaRPr/>
          </a:p>
        </p:txBody>
      </p:sp>
      <p:sp>
        <p:nvSpPr>
          <p:cNvPr id="107" name="we care about life"/>
          <p:cNvSpPr txBox="1">
            <a:spLocks noGrp="1"/>
          </p:cNvSpPr>
          <p:nvPr>
            <p:ph type="body" sz="quarter" idx="22"/>
          </p:nvPr>
        </p:nvSpPr>
        <p:spPr bwMode="auto">
          <a:xfrm>
            <a:off x="3923109" y="375046"/>
            <a:ext cx="16852902" cy="875724"/>
          </a:xfrm>
          <a:prstGeom prst="rect">
            <a:avLst/>
          </a:prstGeom>
        </p:spPr>
        <p:txBody>
          <a:bodyPr anchor="ctr"/>
          <a:lstStyle/>
          <a:p>
            <a:pPr marL="0" indent="0">
              <a:lnSpc>
                <a:spcPct val="100000"/>
              </a:lnSpc>
              <a:buSzTx/>
              <a:buNone/>
              <a:defRPr>
                <a:solidFill>
                  <a:srgbClr val="E9332C"/>
                </a:solidFill>
                <a:latin typeface="Waax Medium"/>
                <a:ea typeface="Waax Medium"/>
                <a:cs typeface="Waax Medium"/>
              </a:defRPr>
            </a:pPr>
            <a:r>
              <a:rPr>
                <a:solidFill>
                  <a:srgbClr val="522E91"/>
                </a:solidFill>
              </a:rPr>
              <a:t>we care</a:t>
            </a:r>
            <a:r>
              <a:rPr>
                <a:solidFill>
                  <a:srgbClr val="FAA61A"/>
                </a:solidFill>
              </a:rPr>
              <a:t> </a:t>
            </a:r>
            <a:r>
              <a:rPr>
                <a:solidFill>
                  <a:srgbClr val="000000"/>
                </a:solidFill>
              </a:rPr>
              <a:t>about life</a:t>
            </a:r>
            <a:endParaRPr/>
          </a:p>
        </p:txBody>
      </p:sp>
      <p:sp>
        <p:nvSpPr>
          <p:cNvPr id="108" name="Titeltekst"/>
          <p:cNvSpPr txBox="1">
            <a:spLocks noGrp="1"/>
          </p:cNvSpPr>
          <p:nvPr>
            <p:ph type="title"/>
          </p:nvPr>
        </p:nvSpPr>
        <p:spPr bwMode="auto">
          <a:xfrm>
            <a:off x="3940968" y="1321593"/>
            <a:ext cx="16852903" cy="1303736"/>
          </a:xfrm>
          <a:prstGeom prst="rect">
            <a:avLst/>
          </a:prstGeom>
        </p:spPr>
        <p:txBody>
          <a:bodyPr/>
          <a:lstStyle/>
          <a:p>
            <a:pPr>
              <a:defRPr/>
            </a:pPr>
            <a:r>
              <a:t>Titeltekst</a:t>
            </a:r>
          </a:p>
        </p:txBody>
      </p:sp>
      <p:sp>
        <p:nvSpPr>
          <p:cNvPr id="109" name="Dianummer"/>
          <p:cNvSpPr txBox="1">
            <a:spLocks noGrp="1"/>
          </p:cNvSpPr>
          <p:nvPr>
            <p:ph type="sldNum" sz="quarter" idx="2"/>
          </p:nvPr>
        </p:nvSpPr>
        <p:spPr bwMode="auto">
          <a:prstGeom prst="rect">
            <a:avLst/>
          </a:prstGeom>
        </p:spPr>
        <p:txBody>
          <a:bodyPr/>
          <a:lstStyle/>
          <a:p>
            <a:pPr>
              <a:defRPr/>
            </a:pPr>
            <a:fld id="{86CB4B4D-7CA3-9044-876B-883B54F8677D}" type="slidenum">
              <a:rPr/>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showMasterPhAnim="0" type="tx" userDrawn="1">
  <p:cSld name="Foto rechts">
    <p:spTree>
      <p:nvGrpSpPr>
        <p:cNvPr id="1" name=""/>
        <p:cNvGrpSpPr/>
        <p:nvPr/>
      </p:nvGrpSpPr>
      <p:grpSpPr bwMode="auto">
        <a:xfrm>
          <a:off x="0" y="0"/>
          <a:ext cx="0" cy="0"/>
          <a:chOff x="0" y="0"/>
          <a:chExt cx="0" cy="0"/>
        </a:xfrm>
      </p:grpSpPr>
      <p:sp>
        <p:nvSpPr>
          <p:cNvPr id="116" name="Afbeelding"/>
          <p:cNvSpPr>
            <a:spLocks noGrp="1"/>
          </p:cNvSpPr>
          <p:nvPr>
            <p:ph type="pic" idx="21"/>
          </p:nvPr>
        </p:nvSpPr>
        <p:spPr bwMode="auto">
          <a:xfrm>
            <a:off x="11255178" y="-799965"/>
            <a:ext cx="10230563" cy="15315930"/>
          </a:xfrm>
          <a:prstGeom prst="rect">
            <a:avLst/>
          </a:prstGeom>
        </p:spPr>
        <p:txBody>
          <a:bodyPr lIns="91439" tIns="45719" rIns="91439" bIns="45719"/>
          <a:lstStyle/>
          <a:p>
            <a:pPr>
              <a:defRPr/>
            </a:pPr>
            <a:endParaRPr/>
          </a:p>
        </p:txBody>
      </p:sp>
      <p:sp>
        <p:nvSpPr>
          <p:cNvPr id="117" name="Hoofdtekst - niveau één…"/>
          <p:cNvSpPr txBox="1">
            <a:spLocks noGrp="1"/>
          </p:cNvSpPr>
          <p:nvPr>
            <p:ph type="body" sz="half" idx="1"/>
          </p:nvPr>
        </p:nvSpPr>
        <p:spPr bwMode="auto">
          <a:xfrm>
            <a:off x="3440906" y="1648991"/>
            <a:ext cx="8072438" cy="11495508"/>
          </a:xfrm>
          <a:prstGeom prst="rect">
            <a:avLst/>
          </a:prstGeom>
        </p:spPr>
        <p:txBody>
          <a:bodyPr/>
          <a:lstStyle>
            <a:lvl1pPr marL="0" indent="0">
              <a:lnSpc>
                <a:spcPct val="100000"/>
              </a:lnSpc>
              <a:buSzTx/>
              <a:buNone/>
            </a:lvl1pPr>
            <a:lvl2pPr marL="0" indent="0">
              <a:lnSpc>
                <a:spcPct val="100000"/>
              </a:lnSpc>
              <a:buSzTx/>
              <a:buNone/>
            </a:lvl2pPr>
            <a:lvl3pPr marL="0" indent="0">
              <a:lnSpc>
                <a:spcPct val="100000"/>
              </a:lnSpc>
              <a:buSzTx/>
              <a:buNone/>
            </a:lvl3pPr>
            <a:lvl4pPr marL="0" indent="0">
              <a:lnSpc>
                <a:spcPct val="100000"/>
              </a:lnSpc>
              <a:buSzTx/>
              <a:buNone/>
              <a:defRPr sz="3600"/>
            </a:lvl4pPr>
            <a:lvl5pPr marL="0" indent="0">
              <a:lnSpc>
                <a:spcPct val="100000"/>
              </a:lnSpc>
              <a:buSzTx/>
              <a:buNone/>
              <a:defRPr sz="3200"/>
            </a:lvl5pPr>
          </a:lstStyle>
          <a:p>
            <a:pPr>
              <a:defRPr/>
            </a:pPr>
            <a:r>
              <a:t>Hoofdtekst - niveau één</a:t>
            </a:r>
          </a:p>
          <a:p>
            <a:pPr lvl="1">
              <a:defRPr/>
            </a:pPr>
            <a:r>
              <a:t>Hoofdtekst - niveau twee</a:t>
            </a:r>
          </a:p>
          <a:p>
            <a:pPr lvl="2">
              <a:defRPr/>
            </a:pPr>
            <a:r>
              <a:t>Hoofdtekst - niveau drie</a:t>
            </a:r>
          </a:p>
          <a:p>
            <a:pPr lvl="3">
              <a:defRPr/>
            </a:pPr>
            <a:r>
              <a:t>Hoofdtekst - niveau vier</a:t>
            </a:r>
          </a:p>
          <a:p>
            <a:pPr lvl="4">
              <a:defRPr/>
            </a:pPr>
            <a:r>
              <a:t>Hoofdtekst - niveau vijf</a:t>
            </a:r>
          </a:p>
        </p:txBody>
      </p:sp>
      <p:sp>
        <p:nvSpPr>
          <p:cNvPr id="118" name="Dianummer"/>
          <p:cNvSpPr txBox="1">
            <a:spLocks noGrp="1"/>
          </p:cNvSpPr>
          <p:nvPr>
            <p:ph type="sldNum" sz="quarter" idx="2"/>
          </p:nvPr>
        </p:nvSpPr>
        <p:spPr bwMode="auto">
          <a:prstGeom prst="rect">
            <a:avLst/>
          </a:prstGeom>
        </p:spPr>
        <p:txBody>
          <a:bodyPr/>
          <a:lstStyle/>
          <a:p>
            <a:pPr>
              <a:defRPr/>
            </a:pPr>
            <a:fld id="{86CB4B4D-7CA3-9044-876B-883B54F8677D}" type="slidenum">
              <a:rPr/>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showMasterPhAnim="0" type="tx" userDrawn="1">
  <p:cSld name="Foto links">
    <p:spTree>
      <p:nvGrpSpPr>
        <p:cNvPr id="1" name=""/>
        <p:cNvGrpSpPr/>
        <p:nvPr/>
      </p:nvGrpSpPr>
      <p:grpSpPr bwMode="auto">
        <a:xfrm>
          <a:off x="0" y="0"/>
          <a:ext cx="0" cy="0"/>
          <a:chOff x="0" y="0"/>
          <a:chExt cx="0" cy="0"/>
        </a:xfrm>
      </p:grpSpPr>
      <p:sp>
        <p:nvSpPr>
          <p:cNvPr id="125" name="Afbeelding"/>
          <p:cNvSpPr>
            <a:spLocks noGrp="1"/>
          </p:cNvSpPr>
          <p:nvPr>
            <p:ph type="pic" sz="half" idx="21"/>
          </p:nvPr>
        </p:nvSpPr>
        <p:spPr bwMode="auto">
          <a:xfrm>
            <a:off x="3022076" y="-11971"/>
            <a:ext cx="9185719" cy="13751719"/>
          </a:xfrm>
          <a:prstGeom prst="rect">
            <a:avLst/>
          </a:prstGeom>
        </p:spPr>
        <p:txBody>
          <a:bodyPr lIns="91439" tIns="45719" rIns="91439" bIns="45719"/>
          <a:lstStyle/>
          <a:p>
            <a:pPr>
              <a:defRPr/>
            </a:pPr>
            <a:endParaRPr/>
          </a:p>
        </p:txBody>
      </p:sp>
      <p:sp>
        <p:nvSpPr>
          <p:cNvPr id="126" name="Hoofdtekst - niveau één…"/>
          <p:cNvSpPr txBox="1">
            <a:spLocks noGrp="1"/>
          </p:cNvSpPr>
          <p:nvPr>
            <p:ph type="body" sz="half" idx="1"/>
          </p:nvPr>
        </p:nvSpPr>
        <p:spPr bwMode="auto">
          <a:xfrm>
            <a:off x="12817078" y="1669084"/>
            <a:ext cx="8072438" cy="11475416"/>
          </a:xfrm>
          <a:prstGeom prst="rect">
            <a:avLst/>
          </a:prstGeom>
        </p:spPr>
        <p:txBody>
          <a:bodyPr/>
          <a:lstStyle>
            <a:lvl1pPr marL="0" indent="0">
              <a:lnSpc>
                <a:spcPct val="100000"/>
              </a:lnSpc>
              <a:buSzTx/>
              <a:buNone/>
            </a:lvl1pPr>
            <a:lvl2pPr marL="0" indent="0">
              <a:lnSpc>
                <a:spcPct val="100000"/>
              </a:lnSpc>
              <a:buSzTx/>
              <a:buNone/>
            </a:lvl2pPr>
            <a:lvl3pPr marL="0" indent="0">
              <a:lnSpc>
                <a:spcPct val="100000"/>
              </a:lnSpc>
              <a:buSzTx/>
              <a:buNone/>
            </a:lvl3pPr>
            <a:lvl4pPr marL="0" indent="0">
              <a:lnSpc>
                <a:spcPct val="100000"/>
              </a:lnSpc>
              <a:buSzTx/>
              <a:buNone/>
              <a:defRPr sz="3600"/>
            </a:lvl4pPr>
            <a:lvl5pPr marL="0" indent="0">
              <a:lnSpc>
                <a:spcPct val="100000"/>
              </a:lnSpc>
              <a:buSzTx/>
              <a:buNone/>
              <a:defRPr sz="3200"/>
            </a:lvl5pPr>
          </a:lstStyle>
          <a:p>
            <a:pPr>
              <a:defRPr/>
            </a:pPr>
            <a:r>
              <a:t>Hoofdtekst - niveau één</a:t>
            </a:r>
          </a:p>
          <a:p>
            <a:pPr lvl="1">
              <a:defRPr/>
            </a:pPr>
            <a:r>
              <a:t>Hoofdtekst - niveau twee</a:t>
            </a:r>
          </a:p>
          <a:p>
            <a:pPr lvl="2">
              <a:defRPr/>
            </a:pPr>
            <a:r>
              <a:t>Hoofdtekst - niveau drie</a:t>
            </a:r>
          </a:p>
          <a:p>
            <a:pPr lvl="3">
              <a:defRPr/>
            </a:pPr>
            <a:r>
              <a:t>Hoofdtekst - niveau vier</a:t>
            </a:r>
          </a:p>
          <a:p>
            <a:pPr lvl="4">
              <a:defRPr/>
            </a:pPr>
            <a:r>
              <a:t>Hoofdtekst - niveau vijf</a:t>
            </a:r>
          </a:p>
        </p:txBody>
      </p:sp>
      <p:sp>
        <p:nvSpPr>
          <p:cNvPr id="127" name="Dianummer"/>
          <p:cNvSpPr txBox="1">
            <a:spLocks noGrp="1"/>
          </p:cNvSpPr>
          <p:nvPr>
            <p:ph type="sldNum" sz="quarter" idx="2"/>
          </p:nvPr>
        </p:nvSpPr>
        <p:spPr bwMode="auto">
          <a:prstGeom prst="rect">
            <a:avLst/>
          </a:prstGeom>
        </p:spPr>
        <p:txBody>
          <a:bodyPr/>
          <a:lstStyle/>
          <a:p>
            <a:pPr>
              <a:defRPr/>
            </a:pPr>
            <a:fld id="{86CB4B4D-7CA3-9044-876B-883B54F8677D}" type="slidenum">
              <a:rPr/>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showMasterPhAnim="0" type="tx" userDrawn="1">
  <p:cSld name="Foto's - staand">
    <p:spTree>
      <p:nvGrpSpPr>
        <p:cNvPr id="1" name=""/>
        <p:cNvGrpSpPr/>
        <p:nvPr/>
      </p:nvGrpSpPr>
      <p:grpSpPr bwMode="auto">
        <a:xfrm>
          <a:off x="0" y="0"/>
          <a:ext cx="0" cy="0"/>
          <a:chOff x="0" y="0"/>
          <a:chExt cx="0" cy="0"/>
        </a:xfrm>
      </p:grpSpPr>
      <p:sp>
        <p:nvSpPr>
          <p:cNvPr id="134" name="Afbeelding"/>
          <p:cNvSpPr>
            <a:spLocks noGrp="1"/>
          </p:cNvSpPr>
          <p:nvPr>
            <p:ph type="pic" idx="21"/>
          </p:nvPr>
        </p:nvSpPr>
        <p:spPr bwMode="auto">
          <a:xfrm>
            <a:off x="2852392" y="-921836"/>
            <a:ext cx="9888275" cy="14803497"/>
          </a:xfrm>
          <a:prstGeom prst="rect">
            <a:avLst/>
          </a:prstGeom>
        </p:spPr>
        <p:txBody>
          <a:bodyPr lIns="91439" tIns="45719" rIns="91439" bIns="45719"/>
          <a:lstStyle/>
          <a:p>
            <a:pPr>
              <a:defRPr/>
            </a:pPr>
            <a:endParaRPr/>
          </a:p>
        </p:txBody>
      </p:sp>
      <p:sp>
        <p:nvSpPr>
          <p:cNvPr id="135" name="Afbeelding"/>
          <p:cNvSpPr>
            <a:spLocks noGrp="1"/>
          </p:cNvSpPr>
          <p:nvPr>
            <p:ph type="pic" idx="22"/>
          </p:nvPr>
        </p:nvSpPr>
        <p:spPr bwMode="auto">
          <a:xfrm>
            <a:off x="11535648" y="1699899"/>
            <a:ext cx="9845355" cy="14739246"/>
          </a:xfrm>
          <a:prstGeom prst="rect">
            <a:avLst/>
          </a:prstGeom>
        </p:spPr>
        <p:txBody>
          <a:bodyPr lIns="91439" tIns="45719" rIns="91439" bIns="45719"/>
          <a:lstStyle/>
          <a:p>
            <a:pPr>
              <a:defRPr/>
            </a:pPr>
            <a:endParaRPr/>
          </a:p>
        </p:txBody>
      </p:sp>
      <p:sp>
        <p:nvSpPr>
          <p:cNvPr id="136" name="Titeltekst"/>
          <p:cNvSpPr txBox="1">
            <a:spLocks noGrp="1"/>
          </p:cNvSpPr>
          <p:nvPr>
            <p:ph type="title"/>
          </p:nvPr>
        </p:nvSpPr>
        <p:spPr bwMode="auto">
          <a:xfrm>
            <a:off x="3780234" y="750093"/>
            <a:ext cx="16823532" cy="1232298"/>
          </a:xfrm>
          <a:prstGeom prst="rect">
            <a:avLst/>
          </a:prstGeom>
        </p:spPr>
        <p:txBody>
          <a:bodyPr/>
          <a:lstStyle/>
          <a:p>
            <a:pPr>
              <a:defRPr/>
            </a:pPr>
            <a:r>
              <a:t>Titeltekst</a:t>
            </a:r>
          </a:p>
        </p:txBody>
      </p:sp>
      <p:sp>
        <p:nvSpPr>
          <p:cNvPr id="137" name="Dianummer"/>
          <p:cNvSpPr txBox="1">
            <a:spLocks noGrp="1"/>
          </p:cNvSpPr>
          <p:nvPr>
            <p:ph type="sldNum" sz="quarter" idx="2"/>
          </p:nvPr>
        </p:nvSpPr>
        <p:spPr bwMode="auto">
          <a:prstGeom prst="rect">
            <a:avLst/>
          </a:prstGeom>
        </p:spPr>
        <p:txBody>
          <a:bodyPr/>
          <a:lstStyle/>
          <a:p>
            <a:pPr>
              <a:defRPr/>
            </a:pPr>
            <a:fld id="{86CB4B4D-7CA3-9044-876B-883B54F8677D}" type="slidenum">
              <a:rPr/>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showMasterPhAnim="0" type="tx" userDrawn="1">
  <p:cSld name=" Full-size Foto">
    <p:spTree>
      <p:nvGrpSpPr>
        <p:cNvPr id="1" name=""/>
        <p:cNvGrpSpPr/>
        <p:nvPr/>
      </p:nvGrpSpPr>
      <p:grpSpPr bwMode="auto">
        <a:xfrm>
          <a:off x="0" y="0"/>
          <a:ext cx="0" cy="0"/>
          <a:chOff x="0" y="0"/>
          <a:chExt cx="0" cy="0"/>
        </a:xfrm>
      </p:grpSpPr>
      <p:sp>
        <p:nvSpPr>
          <p:cNvPr id="144" name="Afbeelding"/>
          <p:cNvSpPr>
            <a:spLocks noGrp="1"/>
          </p:cNvSpPr>
          <p:nvPr>
            <p:ph type="pic" idx="21"/>
          </p:nvPr>
        </p:nvSpPr>
        <p:spPr bwMode="auto">
          <a:xfrm>
            <a:off x="1920666" y="0"/>
            <a:ext cx="20614105" cy="13769579"/>
          </a:xfrm>
          <a:prstGeom prst="rect">
            <a:avLst/>
          </a:prstGeom>
        </p:spPr>
        <p:txBody>
          <a:bodyPr lIns="91439" tIns="45719" rIns="91439" bIns="45719"/>
          <a:lstStyle/>
          <a:p>
            <a:pPr>
              <a:defRPr/>
            </a:pPr>
            <a:endParaRPr/>
          </a:p>
        </p:txBody>
      </p:sp>
      <p:sp>
        <p:nvSpPr>
          <p:cNvPr id="145" name="Dianummer"/>
          <p:cNvSpPr txBox="1">
            <a:spLocks noGrp="1"/>
          </p:cNvSpPr>
          <p:nvPr>
            <p:ph type="sldNum" sz="quarter" idx="2"/>
          </p:nvPr>
        </p:nvSpPr>
        <p:spPr bwMode="auto">
          <a:prstGeom prst="rect">
            <a:avLst/>
          </a:prstGeom>
        </p:spPr>
        <p:txBody>
          <a:bodyPr/>
          <a:lstStyle/>
          <a:p>
            <a:pPr>
              <a:defRPr/>
            </a:pPr>
            <a:fld id="{86CB4B4D-7CA3-9044-876B-883B54F8677D}" type="slidenum">
              <a:rPr/>
              <a:t>‹nr.›</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showMasterPhAnim="0" type="tx" userDrawn="1">
  <p:cSld name="Tussenblad geel">
    <p:bg>
      <p:bgPr>
        <a:solidFill>
          <a:srgbClr val="FCB420"/>
        </a:solidFill>
        <a:effectLst/>
      </p:bgPr>
    </p:bg>
    <p:spTree>
      <p:nvGrpSpPr>
        <p:cNvPr id="1" name=""/>
        <p:cNvGrpSpPr/>
        <p:nvPr/>
      </p:nvGrpSpPr>
      <p:grpSpPr bwMode="auto">
        <a:xfrm>
          <a:off x="0" y="0"/>
          <a:ext cx="0" cy="0"/>
          <a:chOff x="0" y="0"/>
          <a:chExt cx="0" cy="0"/>
        </a:xfrm>
      </p:grpSpPr>
      <p:sp>
        <p:nvSpPr>
          <p:cNvPr id="152" name="Titeltekst"/>
          <p:cNvSpPr txBox="1">
            <a:spLocks noGrp="1"/>
          </p:cNvSpPr>
          <p:nvPr>
            <p:ph type="title"/>
          </p:nvPr>
        </p:nvSpPr>
        <p:spPr bwMode="auto">
          <a:xfrm>
            <a:off x="3436092" y="5608332"/>
            <a:ext cx="17511816" cy="1569882"/>
          </a:xfrm>
          <a:prstGeom prst="rect">
            <a:avLst/>
          </a:prstGeom>
        </p:spPr>
        <p:txBody>
          <a:bodyPr/>
          <a:lstStyle>
            <a:lvl1pPr>
              <a:defRPr sz="10000">
                <a:solidFill>
                  <a:srgbClr val="FFFFFF"/>
                </a:solidFill>
              </a:defRPr>
            </a:lvl1pPr>
          </a:lstStyle>
          <a:p>
            <a:pPr>
              <a:defRPr/>
            </a:pPr>
            <a:r>
              <a:t>Titeltekst</a:t>
            </a:r>
          </a:p>
        </p:txBody>
      </p:sp>
      <p:sp>
        <p:nvSpPr>
          <p:cNvPr id="153" name="Dianummer"/>
          <p:cNvSpPr txBox="1">
            <a:spLocks noGrp="1"/>
          </p:cNvSpPr>
          <p:nvPr>
            <p:ph type="sldNum" sz="quarter" idx="2"/>
          </p:nvPr>
        </p:nvSpPr>
        <p:spPr bwMode="auto">
          <a:prstGeom prst="rect">
            <a:avLst/>
          </a:prstGeom>
        </p:spPr>
        <p:txBody>
          <a:bodyPr/>
          <a:lstStyle/>
          <a:p>
            <a:pPr>
              <a:defRPr/>
            </a:pPr>
            <a:fld id="{86CB4B4D-7CA3-9044-876B-883B54F8677D}" type="slidenum">
              <a:rPr/>
              <a:t>‹nr.›</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showMasterPhAnim="0" type="tx" userDrawn="1">
  <p:cSld name="Tussenblad rood">
    <p:bg>
      <p:bgPr>
        <a:solidFill>
          <a:srgbClr val="E9332C"/>
        </a:solidFill>
        <a:effectLst/>
      </p:bgPr>
    </p:bg>
    <p:spTree>
      <p:nvGrpSpPr>
        <p:cNvPr id="1" name=""/>
        <p:cNvGrpSpPr/>
        <p:nvPr/>
      </p:nvGrpSpPr>
      <p:grpSpPr bwMode="auto">
        <a:xfrm>
          <a:off x="0" y="0"/>
          <a:ext cx="0" cy="0"/>
          <a:chOff x="0" y="0"/>
          <a:chExt cx="0" cy="0"/>
        </a:xfrm>
      </p:grpSpPr>
      <p:sp>
        <p:nvSpPr>
          <p:cNvPr id="160" name="Titeltekst"/>
          <p:cNvSpPr txBox="1">
            <a:spLocks noGrp="1"/>
          </p:cNvSpPr>
          <p:nvPr>
            <p:ph type="title"/>
          </p:nvPr>
        </p:nvSpPr>
        <p:spPr bwMode="auto">
          <a:xfrm>
            <a:off x="3436092" y="5608332"/>
            <a:ext cx="17511816" cy="1569882"/>
          </a:xfrm>
          <a:prstGeom prst="rect">
            <a:avLst/>
          </a:prstGeom>
        </p:spPr>
        <p:txBody>
          <a:bodyPr/>
          <a:lstStyle>
            <a:lvl1pPr>
              <a:defRPr sz="10000">
                <a:solidFill>
                  <a:srgbClr val="FFFFFF"/>
                </a:solidFill>
              </a:defRPr>
            </a:lvl1pPr>
          </a:lstStyle>
          <a:p>
            <a:pPr>
              <a:defRPr/>
            </a:pPr>
            <a:r>
              <a:t>Titeltekst</a:t>
            </a:r>
          </a:p>
        </p:txBody>
      </p:sp>
      <p:sp>
        <p:nvSpPr>
          <p:cNvPr id="161" name="Dianummer"/>
          <p:cNvSpPr txBox="1">
            <a:spLocks noGrp="1"/>
          </p:cNvSpPr>
          <p:nvPr>
            <p:ph type="sldNum" sz="quarter" idx="2"/>
          </p:nvPr>
        </p:nvSpPr>
        <p:spPr bwMode="auto">
          <a:prstGeom prst="rect">
            <a:avLst/>
          </a:prstGeom>
        </p:spPr>
        <p:txBody>
          <a:bodyPr/>
          <a:lstStyle/>
          <a:p>
            <a:pPr>
              <a:defRPr/>
            </a:pPr>
            <a:fld id="{86CB4B4D-7CA3-9044-876B-883B54F8677D}" type="slidenum">
              <a:rPr/>
              <a:t>‹nr.›</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showMasterPhAnim="0" type="tx" userDrawn="1">
  <p:cSld name="Tussenblad blauw">
    <p:bg>
      <p:bgPr>
        <a:solidFill>
          <a:srgbClr val="29BDBE"/>
        </a:solidFill>
        <a:effectLst/>
      </p:bgPr>
    </p:bg>
    <p:spTree>
      <p:nvGrpSpPr>
        <p:cNvPr id="1" name=""/>
        <p:cNvGrpSpPr/>
        <p:nvPr/>
      </p:nvGrpSpPr>
      <p:grpSpPr bwMode="auto">
        <a:xfrm>
          <a:off x="0" y="0"/>
          <a:ext cx="0" cy="0"/>
          <a:chOff x="0" y="0"/>
          <a:chExt cx="0" cy="0"/>
        </a:xfrm>
      </p:grpSpPr>
      <p:sp>
        <p:nvSpPr>
          <p:cNvPr id="168" name="Titeltekst"/>
          <p:cNvSpPr txBox="1">
            <a:spLocks noGrp="1"/>
          </p:cNvSpPr>
          <p:nvPr>
            <p:ph type="title"/>
          </p:nvPr>
        </p:nvSpPr>
        <p:spPr bwMode="auto">
          <a:xfrm>
            <a:off x="3299007" y="5591240"/>
            <a:ext cx="17785986" cy="1604833"/>
          </a:xfrm>
          <a:prstGeom prst="rect">
            <a:avLst/>
          </a:prstGeom>
        </p:spPr>
        <p:txBody>
          <a:bodyPr/>
          <a:lstStyle>
            <a:lvl1pPr>
              <a:defRPr sz="10000">
                <a:solidFill>
                  <a:srgbClr val="FFFFFF"/>
                </a:solidFill>
              </a:defRPr>
            </a:lvl1pPr>
          </a:lstStyle>
          <a:p>
            <a:pPr>
              <a:defRPr/>
            </a:pPr>
            <a:r>
              <a:t>Titeltekst</a:t>
            </a:r>
          </a:p>
        </p:txBody>
      </p:sp>
      <p:sp>
        <p:nvSpPr>
          <p:cNvPr id="169" name="Dianummer"/>
          <p:cNvSpPr txBox="1">
            <a:spLocks noGrp="1"/>
          </p:cNvSpPr>
          <p:nvPr>
            <p:ph type="sldNum" sz="quarter" idx="2"/>
          </p:nvPr>
        </p:nvSpPr>
        <p:spPr bwMode="auto">
          <a:prstGeom prst="rect">
            <a:avLst/>
          </a:prstGeom>
        </p:spPr>
        <p:txBody>
          <a:bodyPr/>
          <a:lstStyle/>
          <a:p>
            <a:pPr>
              <a:defRPr/>
            </a:pPr>
            <a:fld id="{86CB4B4D-7CA3-9044-876B-883B54F8677D}" type="slidenum">
              <a:rPr/>
              <a:t>‹nr.›</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showMasterPhAnim="0" type="tx" userDrawn="1">
  <p:cSld name="Tussenblad paars">
    <p:bg>
      <p:bgPr>
        <a:solidFill>
          <a:srgbClr val="522E91"/>
        </a:solidFill>
        <a:effectLst/>
      </p:bgPr>
    </p:bg>
    <p:spTree>
      <p:nvGrpSpPr>
        <p:cNvPr id="1" name=""/>
        <p:cNvGrpSpPr/>
        <p:nvPr/>
      </p:nvGrpSpPr>
      <p:grpSpPr bwMode="auto">
        <a:xfrm>
          <a:off x="0" y="0"/>
          <a:ext cx="0" cy="0"/>
          <a:chOff x="0" y="0"/>
          <a:chExt cx="0" cy="0"/>
        </a:xfrm>
      </p:grpSpPr>
      <p:sp>
        <p:nvSpPr>
          <p:cNvPr id="176" name="Titeltekst"/>
          <p:cNvSpPr txBox="1">
            <a:spLocks noGrp="1"/>
          </p:cNvSpPr>
          <p:nvPr>
            <p:ph type="title"/>
          </p:nvPr>
        </p:nvSpPr>
        <p:spPr bwMode="auto">
          <a:xfrm>
            <a:off x="3442091" y="5573380"/>
            <a:ext cx="17499816" cy="1604834"/>
          </a:xfrm>
          <a:prstGeom prst="rect">
            <a:avLst/>
          </a:prstGeom>
        </p:spPr>
        <p:txBody>
          <a:bodyPr/>
          <a:lstStyle>
            <a:lvl1pPr>
              <a:defRPr sz="10000">
                <a:solidFill>
                  <a:srgbClr val="FFFFFF"/>
                </a:solidFill>
              </a:defRPr>
            </a:lvl1pPr>
          </a:lstStyle>
          <a:p>
            <a:pPr>
              <a:defRPr/>
            </a:pPr>
            <a:r>
              <a:t>Titeltekst</a:t>
            </a:r>
          </a:p>
        </p:txBody>
      </p:sp>
      <p:sp>
        <p:nvSpPr>
          <p:cNvPr id="177" name="Dianummer"/>
          <p:cNvSpPr txBox="1">
            <a:spLocks noGrp="1"/>
          </p:cNvSpPr>
          <p:nvPr>
            <p:ph type="sldNum" sz="quarter" idx="2"/>
          </p:nvPr>
        </p:nvSpPr>
        <p:spPr bwMode="auto">
          <a:prstGeom prst="rect">
            <a:avLst/>
          </a:prstGeom>
        </p:spPr>
        <p:txBody>
          <a:bodyPr/>
          <a:lstStyle/>
          <a:p>
            <a:pPr>
              <a:defRPr/>
            </a:pPr>
            <a:fld id="{86CB4B4D-7CA3-9044-876B-883B54F8677D}" type="slidenum">
              <a:rPr/>
              <a:t>‹nr.›</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showMasterPhAnim="0" type="tx" userDrawn="1">
  <p:cSld name="Tussenblad zwart">
    <p:bg>
      <p:bgPr>
        <a:solidFill>
          <a:srgbClr val="000000"/>
        </a:solidFill>
        <a:effectLst/>
      </p:bgPr>
    </p:bg>
    <p:spTree>
      <p:nvGrpSpPr>
        <p:cNvPr id="1" name=""/>
        <p:cNvGrpSpPr/>
        <p:nvPr/>
      </p:nvGrpSpPr>
      <p:grpSpPr bwMode="auto">
        <a:xfrm>
          <a:off x="0" y="0"/>
          <a:ext cx="0" cy="0"/>
          <a:chOff x="0" y="0"/>
          <a:chExt cx="0" cy="0"/>
        </a:xfrm>
      </p:grpSpPr>
      <p:sp>
        <p:nvSpPr>
          <p:cNvPr id="192" name="Titeltekst"/>
          <p:cNvSpPr txBox="1">
            <a:spLocks noGrp="1"/>
          </p:cNvSpPr>
          <p:nvPr>
            <p:ph type="title"/>
          </p:nvPr>
        </p:nvSpPr>
        <p:spPr bwMode="auto">
          <a:xfrm>
            <a:off x="3436092" y="5608332"/>
            <a:ext cx="17511816" cy="1569882"/>
          </a:xfrm>
          <a:prstGeom prst="rect">
            <a:avLst/>
          </a:prstGeom>
        </p:spPr>
        <p:txBody>
          <a:bodyPr/>
          <a:lstStyle>
            <a:lvl1pPr>
              <a:defRPr sz="10000">
                <a:solidFill>
                  <a:srgbClr val="FFFFFF"/>
                </a:solidFill>
              </a:defRPr>
            </a:lvl1pPr>
          </a:lstStyle>
          <a:p>
            <a:pPr>
              <a:defRPr/>
            </a:pPr>
            <a:r>
              <a:t>Titeltekst</a:t>
            </a:r>
          </a:p>
        </p:txBody>
      </p:sp>
      <p:sp>
        <p:nvSpPr>
          <p:cNvPr id="193" name="Dianummer"/>
          <p:cNvSpPr txBox="1">
            <a:spLocks noGrp="1"/>
          </p:cNvSpPr>
          <p:nvPr>
            <p:ph type="sldNum" sz="quarter" idx="2"/>
          </p:nvPr>
        </p:nvSpPr>
        <p:spPr bwMode="auto">
          <a:prstGeom prst="rect">
            <a:avLst/>
          </a:prstGeom>
        </p:spPr>
        <p:txBody>
          <a:bodyPr/>
          <a:lstStyle/>
          <a:p>
            <a:pPr>
              <a:defRPr/>
            </a:pPr>
            <a:fld id="{86CB4B4D-7CA3-9044-876B-883B54F8677D}" type="slidenum">
              <a:rPr/>
              <a:t>‹nr.›</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showMasterPhAnim="0" type="tx" userDrawn="1">
  <p:cSld name="Logo">
    <p:spTree>
      <p:nvGrpSpPr>
        <p:cNvPr id="1" name=""/>
        <p:cNvGrpSpPr/>
        <p:nvPr/>
      </p:nvGrpSpPr>
      <p:grpSpPr bwMode="auto">
        <a:xfrm>
          <a:off x="0" y="0"/>
          <a:ext cx="0" cy="0"/>
          <a:chOff x="0" y="0"/>
          <a:chExt cx="0" cy="0"/>
        </a:xfrm>
      </p:grpSpPr>
      <p:pic>
        <p:nvPicPr>
          <p:cNvPr id="210" name="Afbeelding" descr="Afbeelding"/>
          <p:cNvPicPr>
            <a:picLocks noChangeAspect="1"/>
          </p:cNvPicPr>
          <p:nvPr/>
        </p:nvPicPr>
        <p:blipFill>
          <a:blip r:embed="rId2"/>
          <a:stretch/>
        </p:blipFill>
        <p:spPr bwMode="auto">
          <a:xfrm>
            <a:off x="6308894" y="5349276"/>
            <a:ext cx="11375908" cy="2502947"/>
          </a:xfrm>
          <a:prstGeom prst="rect">
            <a:avLst/>
          </a:prstGeom>
          <a:ln w="12700">
            <a:miter lim="400000"/>
          </a:ln>
        </p:spPr>
      </p:pic>
      <p:sp>
        <p:nvSpPr>
          <p:cNvPr id="211" name="Dianummer"/>
          <p:cNvSpPr txBox="1">
            <a:spLocks noGrp="1"/>
          </p:cNvSpPr>
          <p:nvPr>
            <p:ph type="sldNum" sz="quarter" idx="2"/>
          </p:nvPr>
        </p:nvSpPr>
        <p:spPr bwMode="auto">
          <a:prstGeom prst="rect">
            <a:avLst/>
          </a:prstGeom>
        </p:spPr>
        <p:txBody>
          <a:bodyPr/>
          <a:lstStyle/>
          <a:p>
            <a:pPr>
              <a:defRPr/>
            </a:pPr>
            <a:fld id="{86CB4B4D-7CA3-9044-876B-883B54F8677D}" type="slidenum">
              <a:rPr/>
              <a:t>‹nr.›</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showMasterPhAnim="0" type="tx" userDrawn="1">
  <p:cSld name="Logo overig">
    <p:spTree>
      <p:nvGrpSpPr>
        <p:cNvPr id="1" name=""/>
        <p:cNvGrpSpPr/>
        <p:nvPr/>
      </p:nvGrpSpPr>
      <p:grpSpPr bwMode="auto">
        <a:xfrm>
          <a:off x="0" y="0"/>
          <a:ext cx="0" cy="0"/>
          <a:chOff x="0" y="0"/>
          <a:chExt cx="0" cy="0"/>
        </a:xfrm>
      </p:grpSpPr>
      <p:pic>
        <p:nvPicPr>
          <p:cNvPr id="218" name="Afbeelding" descr="Afbeelding"/>
          <p:cNvPicPr>
            <a:picLocks noChangeAspect="1"/>
          </p:cNvPicPr>
          <p:nvPr/>
        </p:nvPicPr>
        <p:blipFill>
          <a:blip r:embed="rId2"/>
          <a:stretch/>
        </p:blipFill>
        <p:spPr bwMode="auto">
          <a:xfrm>
            <a:off x="19159318" y="2813567"/>
            <a:ext cx="1043996" cy="1513873"/>
          </a:xfrm>
          <a:prstGeom prst="rect">
            <a:avLst/>
          </a:prstGeom>
          <a:ln w="12700">
            <a:miter lim="400000"/>
          </a:ln>
        </p:spPr>
      </p:pic>
      <p:grpSp>
        <p:nvGrpSpPr>
          <p:cNvPr id="221" name="Groepeer"/>
          <p:cNvGrpSpPr/>
          <p:nvPr/>
        </p:nvGrpSpPr>
        <p:grpSpPr bwMode="auto">
          <a:xfrm>
            <a:off x="12364475" y="4771670"/>
            <a:ext cx="8383419" cy="1674683"/>
            <a:chOff x="0" y="0"/>
            <a:chExt cx="8383417" cy="1674681"/>
          </a:xfrm>
        </p:grpSpPr>
        <p:pic>
          <p:nvPicPr>
            <p:cNvPr id="219" name="Afbeelding" descr="Afbeelding"/>
            <p:cNvPicPr>
              <a:picLocks noChangeAspect="1"/>
            </p:cNvPicPr>
            <p:nvPr/>
          </p:nvPicPr>
          <p:blipFill>
            <a:blip r:embed="rId3"/>
            <a:stretch/>
          </p:blipFill>
          <p:spPr bwMode="auto">
            <a:xfrm>
              <a:off x="0" y="0"/>
              <a:ext cx="2465455" cy="1674682"/>
            </a:xfrm>
            <a:prstGeom prst="rect">
              <a:avLst/>
            </a:prstGeom>
            <a:ln w="12700" cap="flat">
              <a:noFill/>
              <a:miter lim="400000"/>
            </a:ln>
            <a:effectLst/>
          </p:spPr>
        </p:pic>
        <p:sp>
          <p:nvSpPr>
            <p:cNvPr id="220" name="This project has received funding from the European Union’s Horizon 2020 research and innovation programme under grant agreement no. XXXXXX."/>
            <p:cNvSpPr txBox="1"/>
            <p:nvPr/>
          </p:nvSpPr>
          <p:spPr bwMode="auto">
            <a:xfrm>
              <a:off x="2613704" y="141940"/>
              <a:ext cx="5769714" cy="1390800"/>
            </a:xfrm>
            <a:prstGeom prst="rect">
              <a:avLst/>
            </a:prstGeom>
            <a:noFill/>
            <a:ln w="12700" cap="flat">
              <a:noFill/>
              <a:miter lim="400000"/>
            </a:ln>
            <a:effectLst/>
          </p:spPr>
          <p:txBody>
            <a:bodyPr wrap="square" lIns="71437" tIns="71437" rIns="71437" bIns="71437" numCol="1" anchor="ctr">
              <a:noAutofit/>
            </a:bodyPr>
            <a:lstStyle>
              <a:lvl1pPr algn="l" defTabSz="642936">
                <a:defRPr sz="2000">
                  <a:solidFill>
                    <a:srgbClr val="0365C0"/>
                  </a:solidFill>
                </a:defRPr>
              </a:lvl1pPr>
            </a:lstStyle>
            <a:p>
              <a:pPr>
                <a:defRPr/>
              </a:pPr>
              <a:r>
                <a:t>This project has received funding from the European Union’s Horizon 2020 research and innovation programme under grant agreement no. XXXXXX.</a:t>
              </a:r>
            </a:p>
          </p:txBody>
        </p:sp>
      </p:grpSp>
      <p:pic>
        <p:nvPicPr>
          <p:cNvPr id="222" name="Afbeelding" descr="Afbeelding"/>
          <p:cNvPicPr>
            <a:picLocks noChangeAspect="1"/>
          </p:cNvPicPr>
          <p:nvPr/>
        </p:nvPicPr>
        <p:blipFill>
          <a:blip r:embed="rId4"/>
          <a:stretch/>
        </p:blipFill>
        <p:spPr bwMode="auto">
          <a:xfrm>
            <a:off x="12416162" y="3045827"/>
            <a:ext cx="5164385" cy="1049354"/>
          </a:xfrm>
          <a:prstGeom prst="rect">
            <a:avLst/>
          </a:prstGeom>
          <a:ln w="12700">
            <a:miter lim="400000"/>
          </a:ln>
        </p:spPr>
      </p:pic>
      <p:pic>
        <p:nvPicPr>
          <p:cNvPr id="223" name="Afbeelding" descr="Afbeelding"/>
          <p:cNvPicPr>
            <a:picLocks noChangeAspect="1"/>
          </p:cNvPicPr>
          <p:nvPr/>
        </p:nvPicPr>
        <p:blipFill>
          <a:blip r:embed="rId5"/>
          <a:stretch/>
        </p:blipFill>
        <p:spPr bwMode="auto">
          <a:xfrm>
            <a:off x="4324677" y="2740047"/>
            <a:ext cx="5499353" cy="1386426"/>
          </a:xfrm>
          <a:prstGeom prst="rect">
            <a:avLst/>
          </a:prstGeom>
          <a:ln w="12700">
            <a:miter lim="400000"/>
          </a:ln>
        </p:spPr>
      </p:pic>
      <p:pic>
        <p:nvPicPr>
          <p:cNvPr id="224" name="Afbeelding" descr="Afbeelding"/>
          <p:cNvPicPr>
            <a:picLocks noChangeAspect="1"/>
          </p:cNvPicPr>
          <p:nvPr/>
        </p:nvPicPr>
        <p:blipFill>
          <a:blip r:embed="rId6"/>
          <a:stretch/>
        </p:blipFill>
        <p:spPr bwMode="auto">
          <a:xfrm>
            <a:off x="4323088" y="4847454"/>
            <a:ext cx="6096837" cy="1386425"/>
          </a:xfrm>
          <a:prstGeom prst="rect">
            <a:avLst/>
          </a:prstGeom>
          <a:ln w="12700">
            <a:miter lim="400000"/>
          </a:ln>
        </p:spPr>
      </p:pic>
      <p:pic>
        <p:nvPicPr>
          <p:cNvPr id="225" name="Afbeelding" descr="Afbeelding"/>
          <p:cNvPicPr>
            <a:picLocks noChangeAspect="1"/>
          </p:cNvPicPr>
          <p:nvPr/>
        </p:nvPicPr>
        <p:blipFill>
          <a:blip r:embed="rId7"/>
          <a:stretch/>
        </p:blipFill>
        <p:spPr bwMode="auto">
          <a:xfrm>
            <a:off x="4283804" y="6954859"/>
            <a:ext cx="5581099" cy="1386426"/>
          </a:xfrm>
          <a:prstGeom prst="rect">
            <a:avLst/>
          </a:prstGeom>
          <a:ln w="12700">
            <a:miter lim="400000"/>
          </a:ln>
        </p:spPr>
      </p:pic>
      <p:sp>
        <p:nvSpPr>
          <p:cNvPr id="226" name="Dianummer"/>
          <p:cNvSpPr txBox="1">
            <a:spLocks noGrp="1"/>
          </p:cNvSpPr>
          <p:nvPr>
            <p:ph type="sldNum" sz="quarter" idx="2"/>
          </p:nvPr>
        </p:nvSpPr>
        <p:spPr bwMode="auto">
          <a:prstGeom prst="rect">
            <a:avLst/>
          </a:prstGeom>
        </p:spPr>
        <p:txBody>
          <a:bodyPr/>
          <a:lstStyle/>
          <a:p>
            <a:pPr>
              <a:defRPr/>
            </a:pPr>
            <a:fld id="{86CB4B4D-7CA3-9044-876B-883B54F8677D}" type="slidenum">
              <a:rPr/>
              <a:t>‹nr.›</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showMasterPhAnim="0" type="tx" userDrawn="1">
  <p:cSld name="Blanco">
    <p:spTree>
      <p:nvGrpSpPr>
        <p:cNvPr id="1" name=""/>
        <p:cNvGrpSpPr/>
        <p:nvPr/>
      </p:nvGrpSpPr>
      <p:grpSpPr bwMode="auto">
        <a:xfrm>
          <a:off x="0" y="0"/>
          <a:ext cx="0" cy="0"/>
          <a:chOff x="0" y="0"/>
          <a:chExt cx="0" cy="0"/>
        </a:xfrm>
      </p:grpSpPr>
      <p:sp>
        <p:nvSpPr>
          <p:cNvPr id="233" name="Dianummer"/>
          <p:cNvSpPr txBox="1">
            <a:spLocks noGrp="1"/>
          </p:cNvSpPr>
          <p:nvPr>
            <p:ph type="sldNum" sz="quarter" idx="2"/>
          </p:nvPr>
        </p:nvSpPr>
        <p:spPr bwMode="auto">
          <a:prstGeom prst="rect">
            <a:avLst/>
          </a:prstGeom>
        </p:spPr>
        <p:txBody>
          <a:bodyPr/>
          <a:lstStyle/>
          <a:p>
            <a:pPr>
              <a:defRPr/>
            </a:pPr>
            <a:fld id="{86CB4B4D-7CA3-9044-876B-883B54F8677D}" type="slidenum">
              <a:rPr/>
              <a:t>‹nr.›</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showMasterPhAnim="0" type="tx" userDrawn="1">
  <p:cSld name="Titel &amp; subtitel">
    <p:spTree>
      <p:nvGrpSpPr>
        <p:cNvPr id="1" name=""/>
        <p:cNvGrpSpPr/>
        <p:nvPr/>
      </p:nvGrpSpPr>
      <p:grpSpPr bwMode="auto">
        <a:xfrm>
          <a:off x="0" y="0"/>
          <a:ext cx="0" cy="0"/>
          <a:chOff x="0" y="0"/>
          <a:chExt cx="0" cy="0"/>
        </a:xfrm>
      </p:grpSpPr>
      <p:sp>
        <p:nvSpPr>
          <p:cNvPr id="266" name="Titeltekst"/>
          <p:cNvSpPr txBox="1">
            <a:spLocks noGrp="1"/>
          </p:cNvSpPr>
          <p:nvPr>
            <p:ph type="title"/>
          </p:nvPr>
        </p:nvSpPr>
        <p:spPr bwMode="auto">
          <a:xfrm>
            <a:off x="4726781" y="5679281"/>
            <a:ext cx="14912579" cy="1446610"/>
          </a:xfrm>
          <a:prstGeom prst="rect">
            <a:avLst/>
          </a:prstGeom>
        </p:spPr>
        <p:txBody>
          <a:bodyPr anchor="b"/>
          <a:lstStyle/>
          <a:p>
            <a:pPr>
              <a:defRPr/>
            </a:pPr>
            <a:r>
              <a:t>Titeltekst</a:t>
            </a:r>
          </a:p>
        </p:txBody>
      </p:sp>
      <p:sp>
        <p:nvSpPr>
          <p:cNvPr id="267" name="Hoofdtekst - niveau één…"/>
          <p:cNvSpPr txBox="1">
            <a:spLocks noGrp="1"/>
          </p:cNvSpPr>
          <p:nvPr>
            <p:ph type="body" sz="quarter" idx="1"/>
          </p:nvPr>
        </p:nvSpPr>
        <p:spPr bwMode="auto">
          <a:xfrm>
            <a:off x="4762500" y="7661671"/>
            <a:ext cx="14912579" cy="2964658"/>
          </a:xfrm>
          <a:prstGeom prst="rect">
            <a:avLst/>
          </a:prstGeom>
        </p:spPr>
        <p:txBody>
          <a:bodyPr/>
          <a:lstStyle>
            <a:lvl1pPr marL="0" indent="0" algn="ctr">
              <a:lnSpc>
                <a:spcPct val="100000"/>
              </a:lnSpc>
              <a:buSzTx/>
              <a:buNone/>
            </a:lvl1pPr>
            <a:lvl2pPr marL="0" indent="0" algn="ctr">
              <a:lnSpc>
                <a:spcPct val="100000"/>
              </a:lnSpc>
              <a:buSzTx/>
              <a:buNone/>
              <a:defRPr sz="3200"/>
            </a:lvl2pPr>
            <a:lvl3pPr marL="0" indent="0" algn="ctr">
              <a:lnSpc>
                <a:spcPct val="100000"/>
              </a:lnSpc>
              <a:buSzTx/>
              <a:buNone/>
              <a:defRPr sz="2400"/>
            </a:lvl3pPr>
            <a:lvl4pPr marL="0" indent="0" algn="ctr">
              <a:lnSpc>
                <a:spcPct val="100000"/>
              </a:lnSpc>
              <a:buSzTx/>
              <a:buNone/>
              <a:defRPr sz="2400"/>
            </a:lvl4pPr>
            <a:lvl5pPr marL="0" indent="0" algn="ctr">
              <a:lnSpc>
                <a:spcPct val="100000"/>
              </a:lnSpc>
              <a:buSzTx/>
              <a:buNone/>
              <a:defRPr sz="2400"/>
            </a:lvl5pPr>
          </a:lstStyle>
          <a:p>
            <a:pPr>
              <a:defRPr/>
            </a:pPr>
            <a:r>
              <a:t>Hoofdtekst - niveau één</a:t>
            </a:r>
          </a:p>
          <a:p>
            <a:pPr lvl="1">
              <a:defRPr/>
            </a:pPr>
            <a:r>
              <a:t>Hoofdtekst - niveau twee</a:t>
            </a:r>
          </a:p>
          <a:p>
            <a:pPr lvl="2">
              <a:defRPr/>
            </a:pPr>
            <a:r>
              <a:t>Hoofdtekst - niveau drie</a:t>
            </a:r>
          </a:p>
          <a:p>
            <a:pPr lvl="3">
              <a:defRPr/>
            </a:pPr>
            <a:r>
              <a:t>Hoofdtekst - niveau vier</a:t>
            </a:r>
          </a:p>
          <a:p>
            <a:pPr lvl="4">
              <a:defRPr/>
            </a:pPr>
            <a:r>
              <a:t>Hoofdtekst - niveau vijf</a:t>
            </a:r>
          </a:p>
        </p:txBody>
      </p:sp>
      <p:sp>
        <p:nvSpPr>
          <p:cNvPr id="268" name="Dianummer"/>
          <p:cNvSpPr txBox="1">
            <a:spLocks noGrp="1"/>
          </p:cNvSpPr>
          <p:nvPr>
            <p:ph type="sldNum" sz="quarter" idx="2"/>
          </p:nvPr>
        </p:nvSpPr>
        <p:spPr bwMode="auto">
          <a:prstGeom prst="rect">
            <a:avLst/>
          </a:prstGeom>
        </p:spPr>
        <p:txBody>
          <a:bodyPr/>
          <a:lstStyle/>
          <a:p>
            <a:pPr>
              <a:defRPr/>
            </a:pPr>
            <a:fld id="{86CB4B4D-7CA3-9044-876B-883B54F8677D}" type="slidenum">
              <a:rPr/>
              <a:t>‹nr.›</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showMasterPhAnim="0" type="tx" userDrawn="1">
  <p:cSld name="Tekstslide">
    <p:spTree>
      <p:nvGrpSpPr>
        <p:cNvPr id="1" name=""/>
        <p:cNvGrpSpPr/>
        <p:nvPr/>
      </p:nvGrpSpPr>
      <p:grpSpPr bwMode="auto">
        <a:xfrm>
          <a:off x="0" y="0"/>
          <a:ext cx="0" cy="0"/>
          <a:chOff x="0" y="0"/>
          <a:chExt cx="0" cy="0"/>
        </a:xfrm>
      </p:grpSpPr>
      <p:pic>
        <p:nvPicPr>
          <p:cNvPr id="303" name="droppedImage.pdf" descr="droppedImage.pdf"/>
          <p:cNvPicPr>
            <a:picLocks noChangeAspect="1"/>
          </p:cNvPicPr>
          <p:nvPr/>
        </p:nvPicPr>
        <p:blipFill>
          <a:blip r:embed="rId2"/>
          <a:stretch/>
        </p:blipFill>
        <p:spPr bwMode="auto">
          <a:xfrm>
            <a:off x="1285595" y="634562"/>
            <a:ext cx="1303735" cy="1303735"/>
          </a:xfrm>
          <a:prstGeom prst="rect">
            <a:avLst/>
          </a:prstGeom>
          <a:ln w="12700">
            <a:miter lim="400000"/>
          </a:ln>
        </p:spPr>
      </p:pic>
      <p:sp>
        <p:nvSpPr>
          <p:cNvPr id="304" name="Titeltekst"/>
          <p:cNvSpPr txBox="1">
            <a:spLocks noGrp="1"/>
          </p:cNvSpPr>
          <p:nvPr>
            <p:ph type="title"/>
          </p:nvPr>
        </p:nvSpPr>
        <p:spPr bwMode="auto">
          <a:xfrm>
            <a:off x="3196548" y="705999"/>
            <a:ext cx="18473417" cy="1321595"/>
          </a:xfrm>
          <a:prstGeom prst="rect">
            <a:avLst/>
          </a:prstGeom>
        </p:spPr>
        <p:txBody>
          <a:bodyPr/>
          <a:lstStyle/>
          <a:p>
            <a:pPr>
              <a:defRPr/>
            </a:pPr>
            <a:r>
              <a:t>Titeltekst</a:t>
            </a:r>
          </a:p>
        </p:txBody>
      </p:sp>
      <p:sp>
        <p:nvSpPr>
          <p:cNvPr id="305" name="Hoofdtekst - niveau één…"/>
          <p:cNvSpPr txBox="1">
            <a:spLocks noGrp="1"/>
          </p:cNvSpPr>
          <p:nvPr>
            <p:ph type="body" idx="1"/>
          </p:nvPr>
        </p:nvSpPr>
        <p:spPr bwMode="auto">
          <a:xfrm>
            <a:off x="3240642" y="2798625"/>
            <a:ext cx="18385229" cy="10238306"/>
          </a:xfrm>
          <a:prstGeom prst="rect">
            <a:avLst/>
          </a:prstGeom>
        </p:spPr>
        <p:txBody>
          <a:bodyPr/>
          <a:lstStyle>
            <a:lvl1pPr marL="0" indent="0">
              <a:buSzTx/>
              <a:buNone/>
              <a:defRPr>
                <a:latin typeface="Maax-Regular"/>
                <a:ea typeface="Maax-Regular"/>
                <a:cs typeface="Maax-Regular"/>
              </a:defRPr>
            </a:lvl1pPr>
            <a:lvl2pPr marL="0" indent="0">
              <a:buSzTx/>
              <a:buNone/>
              <a:defRPr>
                <a:latin typeface="Maax-Regular"/>
                <a:ea typeface="Maax-Regular"/>
                <a:cs typeface="Maax-Regular"/>
              </a:defRPr>
            </a:lvl2pPr>
            <a:lvl3pPr marL="0" indent="0">
              <a:buSzTx/>
              <a:buNone/>
              <a:defRPr>
                <a:latin typeface="Maax-Regular"/>
                <a:ea typeface="Maax-Regular"/>
                <a:cs typeface="Maax-Regular"/>
              </a:defRPr>
            </a:lvl3pPr>
            <a:lvl4pPr marL="0" indent="0">
              <a:buSzTx/>
              <a:buNone/>
              <a:defRPr sz="3600">
                <a:latin typeface="Maax-Regular"/>
                <a:ea typeface="Maax-Regular"/>
                <a:cs typeface="Maax-Regular"/>
              </a:defRPr>
            </a:lvl4pPr>
            <a:lvl5pPr marL="0" indent="0">
              <a:buSzTx/>
              <a:buNone/>
              <a:defRPr sz="3200">
                <a:latin typeface="Maax-Regular"/>
                <a:ea typeface="Maax-Regular"/>
                <a:cs typeface="Maax-Regular"/>
              </a:defRPr>
            </a:lvl5pPr>
          </a:lstStyle>
          <a:p>
            <a:pPr>
              <a:defRPr/>
            </a:pPr>
            <a:r>
              <a:t>Hoofdtekst - niveau één</a:t>
            </a:r>
          </a:p>
          <a:p>
            <a:pPr lvl="1">
              <a:defRPr/>
            </a:pPr>
            <a:r>
              <a:t>Hoofdtekst - niveau twee</a:t>
            </a:r>
          </a:p>
          <a:p>
            <a:pPr lvl="2">
              <a:defRPr/>
            </a:pPr>
            <a:r>
              <a:t>Hoofdtekst - niveau drie</a:t>
            </a:r>
          </a:p>
          <a:p>
            <a:pPr lvl="3">
              <a:defRPr/>
            </a:pPr>
            <a:r>
              <a:t>Hoofdtekst - niveau vier</a:t>
            </a:r>
          </a:p>
          <a:p>
            <a:pPr lvl="4">
              <a:defRPr/>
            </a:pPr>
            <a:r>
              <a:t>Hoofdtekst - niveau vijf</a:t>
            </a:r>
          </a:p>
        </p:txBody>
      </p:sp>
      <p:sp>
        <p:nvSpPr>
          <p:cNvPr id="306" name="Dianummer"/>
          <p:cNvSpPr txBox="1">
            <a:spLocks noGrp="1"/>
          </p:cNvSpPr>
          <p:nvPr>
            <p:ph type="sldNum" sz="quarter" idx="2"/>
          </p:nvPr>
        </p:nvSpPr>
        <p:spPr bwMode="auto">
          <a:xfrm>
            <a:off x="11922555" y="13019484"/>
            <a:ext cx="521031" cy="511176"/>
          </a:xfrm>
          <a:prstGeom prst="rect">
            <a:avLst/>
          </a:prstGeom>
        </p:spPr>
        <p:txBody>
          <a:bodyPr/>
          <a:lstStyle/>
          <a:p>
            <a:pPr>
              <a:defRPr/>
            </a:pPr>
            <a:fld id="{86CB4B4D-7CA3-9044-876B-883B54F8677D}" type="slidenum">
              <a:rPr/>
              <a:t>‹nr.›</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showMasterPhAnim="0" type="tx" userDrawn="1">
  <p:cSld name="Tekstslide met bullets">
    <p:spTree>
      <p:nvGrpSpPr>
        <p:cNvPr id="1" name=""/>
        <p:cNvGrpSpPr/>
        <p:nvPr/>
      </p:nvGrpSpPr>
      <p:grpSpPr bwMode="auto">
        <a:xfrm>
          <a:off x="0" y="0"/>
          <a:ext cx="0" cy="0"/>
          <a:chOff x="0" y="0"/>
          <a:chExt cx="0" cy="0"/>
        </a:xfrm>
      </p:grpSpPr>
      <p:pic>
        <p:nvPicPr>
          <p:cNvPr id="313" name="droppedImage.pdf" descr="droppedImage.pdf"/>
          <p:cNvPicPr>
            <a:picLocks noChangeAspect="1"/>
          </p:cNvPicPr>
          <p:nvPr/>
        </p:nvPicPr>
        <p:blipFill>
          <a:blip r:embed="rId2"/>
          <a:stretch/>
        </p:blipFill>
        <p:spPr bwMode="auto">
          <a:xfrm>
            <a:off x="3512343" y="678656"/>
            <a:ext cx="1303736" cy="1303735"/>
          </a:xfrm>
          <a:prstGeom prst="rect">
            <a:avLst/>
          </a:prstGeom>
          <a:ln w="12700">
            <a:miter lim="400000"/>
          </a:ln>
        </p:spPr>
      </p:pic>
      <p:sp>
        <p:nvSpPr>
          <p:cNvPr id="314" name="Titeltekst"/>
          <p:cNvSpPr txBox="1">
            <a:spLocks noGrp="1"/>
          </p:cNvSpPr>
          <p:nvPr>
            <p:ph type="title"/>
          </p:nvPr>
        </p:nvSpPr>
        <p:spPr bwMode="auto">
          <a:prstGeom prst="rect">
            <a:avLst/>
          </a:prstGeom>
        </p:spPr>
        <p:txBody>
          <a:bodyPr/>
          <a:lstStyle>
            <a:lvl1pPr>
              <a:defRPr>
                <a:solidFill>
                  <a:srgbClr val="000000"/>
                </a:solidFill>
              </a:defRPr>
            </a:lvl1pPr>
          </a:lstStyle>
          <a:p>
            <a:pPr>
              <a:defRPr/>
            </a:pPr>
            <a:r>
              <a:t>Titeltekst</a:t>
            </a:r>
          </a:p>
        </p:txBody>
      </p:sp>
      <p:sp>
        <p:nvSpPr>
          <p:cNvPr id="315" name="Hoofdtekst - niveau één…"/>
          <p:cNvSpPr txBox="1">
            <a:spLocks noGrp="1"/>
          </p:cNvSpPr>
          <p:nvPr>
            <p:ph type="body" idx="1"/>
          </p:nvPr>
        </p:nvSpPr>
        <p:spPr bwMode="auto">
          <a:prstGeom prst="rect">
            <a:avLst/>
          </a:prstGeom>
        </p:spPr>
        <p:txBody>
          <a:bodyPr/>
          <a:lstStyle>
            <a:lvl1pPr marL="440972" indent="-440972">
              <a:defRPr>
                <a:latin typeface="Maax-Regular"/>
                <a:ea typeface="Maax-Regular"/>
                <a:cs typeface="Maax-Regular"/>
              </a:defRPr>
            </a:lvl1pPr>
            <a:lvl2pPr>
              <a:defRPr>
                <a:latin typeface="Maax-Regular"/>
                <a:ea typeface="Maax-Regular"/>
                <a:cs typeface="Maax-Regular"/>
              </a:defRPr>
            </a:lvl2pPr>
            <a:lvl3pPr>
              <a:defRPr>
                <a:latin typeface="Maax-Regular"/>
                <a:ea typeface="Maax-Regular"/>
                <a:cs typeface="Maax-Regular"/>
              </a:defRPr>
            </a:lvl3pPr>
            <a:lvl4pPr>
              <a:defRPr>
                <a:latin typeface="Maax-Regular"/>
                <a:ea typeface="Maax-Regular"/>
                <a:cs typeface="Maax-Regular"/>
              </a:defRPr>
            </a:lvl4pPr>
            <a:lvl5pPr>
              <a:defRPr>
                <a:latin typeface="Maax-Regular"/>
                <a:ea typeface="Maax-Regular"/>
                <a:cs typeface="Maax-Regular"/>
              </a:defRPr>
            </a:lvl5pPr>
          </a:lstStyle>
          <a:p>
            <a:pPr>
              <a:defRPr/>
            </a:pPr>
            <a:r>
              <a:t>Hoofdtekst - niveau één</a:t>
            </a:r>
          </a:p>
          <a:p>
            <a:pPr lvl="1">
              <a:defRPr/>
            </a:pPr>
            <a:r>
              <a:t>Hoofdtekst - niveau twee</a:t>
            </a:r>
          </a:p>
          <a:p>
            <a:pPr lvl="2">
              <a:defRPr/>
            </a:pPr>
            <a:r>
              <a:t>Hoofdtekst - niveau drie</a:t>
            </a:r>
          </a:p>
          <a:p>
            <a:pPr lvl="3">
              <a:defRPr/>
            </a:pPr>
            <a:r>
              <a:t>Hoofdtekst - niveau vier</a:t>
            </a:r>
          </a:p>
          <a:p>
            <a:pPr lvl="4">
              <a:defRPr/>
            </a:pPr>
            <a:r>
              <a:t>Hoofdtekst - niveau vijf</a:t>
            </a:r>
          </a:p>
        </p:txBody>
      </p:sp>
      <p:sp>
        <p:nvSpPr>
          <p:cNvPr id="316" name="Dianummer"/>
          <p:cNvSpPr txBox="1">
            <a:spLocks noGrp="1"/>
          </p:cNvSpPr>
          <p:nvPr>
            <p:ph type="sldNum" sz="quarter" idx="2"/>
          </p:nvPr>
        </p:nvSpPr>
        <p:spPr bwMode="auto">
          <a:xfrm>
            <a:off x="11922555" y="13019484"/>
            <a:ext cx="521031" cy="511176"/>
          </a:xfrm>
          <a:prstGeom prst="rect">
            <a:avLst/>
          </a:prstGeom>
        </p:spPr>
        <p:txBody>
          <a:bodyPr/>
          <a:lstStyle/>
          <a:p>
            <a:pPr>
              <a:defRPr/>
            </a:pPr>
            <a:fld id="{86CB4B4D-7CA3-9044-876B-883B54F8677D}" type="slidenum">
              <a:rPr/>
              <a:t>‹nr.›</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showMasterPhAnim="0" type="tx" userDrawn="1">
  <p:cSld name=" Full-size Foto">
    <p:spTree>
      <p:nvGrpSpPr>
        <p:cNvPr id="1" name=""/>
        <p:cNvGrpSpPr/>
        <p:nvPr/>
      </p:nvGrpSpPr>
      <p:grpSpPr bwMode="auto">
        <a:xfrm>
          <a:off x="0" y="0"/>
          <a:ext cx="0" cy="0"/>
          <a:chOff x="0" y="0"/>
          <a:chExt cx="0" cy="0"/>
        </a:xfrm>
      </p:grpSpPr>
      <p:sp>
        <p:nvSpPr>
          <p:cNvPr id="323" name="38184541742_74f1d1801e_b.jpg"/>
          <p:cNvSpPr>
            <a:spLocks noGrp="1"/>
          </p:cNvSpPr>
          <p:nvPr>
            <p:ph type="pic" idx="21"/>
          </p:nvPr>
        </p:nvSpPr>
        <p:spPr bwMode="auto">
          <a:xfrm>
            <a:off x="1920666" y="0"/>
            <a:ext cx="20614106" cy="13769579"/>
          </a:xfrm>
          <a:prstGeom prst="rect">
            <a:avLst/>
          </a:prstGeom>
        </p:spPr>
        <p:txBody>
          <a:bodyPr lIns="91439" tIns="45719" rIns="91439" bIns="45719"/>
          <a:lstStyle/>
          <a:p>
            <a:pPr>
              <a:defRPr/>
            </a:pPr>
            <a:endParaRPr/>
          </a:p>
        </p:txBody>
      </p:sp>
      <p:sp>
        <p:nvSpPr>
          <p:cNvPr id="324" name="Dianummer"/>
          <p:cNvSpPr txBox="1">
            <a:spLocks noGrp="1"/>
          </p:cNvSpPr>
          <p:nvPr>
            <p:ph type="sldNum" sz="quarter" idx="2"/>
          </p:nvPr>
        </p:nvSpPr>
        <p:spPr bwMode="auto">
          <a:xfrm>
            <a:off x="11922555" y="13019484"/>
            <a:ext cx="521031" cy="511176"/>
          </a:xfrm>
          <a:prstGeom prst="rect">
            <a:avLst/>
          </a:prstGeom>
        </p:spPr>
        <p:txBody>
          <a:bodyPr/>
          <a:lstStyle/>
          <a:p>
            <a:pPr>
              <a:defRPr/>
            </a:pPr>
            <a:fld id="{86CB4B4D-7CA3-9044-876B-883B54F8677D}" type="slidenum">
              <a:rPr/>
              <a:t>‹nr.›</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showMasterPhAnim="0" type="tx" userDrawn="1">
  <p:cSld name="Make horizontaal">
    <p:spTree>
      <p:nvGrpSpPr>
        <p:cNvPr id="1" name=""/>
        <p:cNvGrpSpPr/>
        <p:nvPr/>
      </p:nvGrpSpPr>
      <p:grpSpPr bwMode="auto">
        <a:xfrm>
          <a:off x="0" y="0"/>
          <a:ext cx="0" cy="0"/>
          <a:chOff x="0" y="0"/>
          <a:chExt cx="0" cy="0"/>
        </a:xfrm>
      </p:grpSpPr>
      <p:sp>
        <p:nvSpPr>
          <p:cNvPr id="341" name="38160515456_86d63f92a9_b.jpg"/>
          <p:cNvSpPr>
            <a:spLocks noGrp="1"/>
          </p:cNvSpPr>
          <p:nvPr>
            <p:ph type="pic" idx="21"/>
          </p:nvPr>
        </p:nvSpPr>
        <p:spPr bwMode="auto">
          <a:xfrm>
            <a:off x="2955538" y="1957806"/>
            <a:ext cx="18942912" cy="12653275"/>
          </a:xfrm>
          <a:prstGeom prst="rect">
            <a:avLst/>
          </a:prstGeom>
        </p:spPr>
        <p:txBody>
          <a:bodyPr lIns="91439" tIns="45719" rIns="91439" bIns="45719"/>
          <a:lstStyle/>
          <a:p>
            <a:pPr>
              <a:defRPr/>
            </a:pPr>
            <a:endParaRPr/>
          </a:p>
        </p:txBody>
      </p:sp>
      <p:sp>
        <p:nvSpPr>
          <p:cNvPr id="342" name="Titeltekst"/>
          <p:cNvSpPr txBox="1">
            <a:spLocks noGrp="1"/>
          </p:cNvSpPr>
          <p:nvPr>
            <p:ph type="title"/>
          </p:nvPr>
        </p:nvSpPr>
        <p:spPr bwMode="auto">
          <a:xfrm>
            <a:off x="3940968" y="1321593"/>
            <a:ext cx="16852903" cy="1303736"/>
          </a:xfrm>
          <a:prstGeom prst="rect">
            <a:avLst/>
          </a:prstGeom>
        </p:spPr>
        <p:txBody>
          <a:bodyPr/>
          <a:lstStyle>
            <a:lvl1pPr>
              <a:defRPr>
                <a:solidFill>
                  <a:srgbClr val="000000"/>
                </a:solidFill>
              </a:defRPr>
            </a:lvl1pPr>
          </a:lstStyle>
          <a:p>
            <a:pPr>
              <a:defRPr/>
            </a:pPr>
            <a:r>
              <a:t>Titeltekst</a:t>
            </a:r>
          </a:p>
        </p:txBody>
      </p:sp>
      <p:sp>
        <p:nvSpPr>
          <p:cNvPr id="343" name="we make sensors"/>
          <p:cNvSpPr txBox="1">
            <a:spLocks noGrp="1"/>
          </p:cNvSpPr>
          <p:nvPr>
            <p:ph type="body" sz="quarter" idx="22"/>
          </p:nvPr>
        </p:nvSpPr>
        <p:spPr bwMode="auto">
          <a:xfrm>
            <a:off x="3923109" y="375046"/>
            <a:ext cx="16852902" cy="875724"/>
          </a:xfrm>
          <a:prstGeom prst="rect">
            <a:avLst/>
          </a:prstGeom>
        </p:spPr>
        <p:txBody>
          <a:bodyPr/>
          <a:lstStyle/>
          <a:p>
            <a:pPr marL="0" indent="0">
              <a:lnSpc>
                <a:spcPct val="100000"/>
              </a:lnSpc>
              <a:buSzTx/>
              <a:buNone/>
              <a:defRPr>
                <a:solidFill>
                  <a:srgbClr val="E9332C"/>
                </a:solidFill>
                <a:latin typeface="Waax Medium"/>
                <a:ea typeface="Waax Medium"/>
                <a:cs typeface="Waax Medium"/>
              </a:defRPr>
            </a:pPr>
            <a:r>
              <a:t>we make </a:t>
            </a:r>
            <a:r>
              <a:rPr>
                <a:solidFill>
                  <a:srgbClr val="000000"/>
                </a:solidFill>
              </a:rPr>
              <a:t>sensors</a:t>
            </a:r>
            <a:endParaRPr/>
          </a:p>
        </p:txBody>
      </p:sp>
      <p:sp>
        <p:nvSpPr>
          <p:cNvPr id="344" name="Dianummer"/>
          <p:cNvSpPr txBox="1">
            <a:spLocks noGrp="1"/>
          </p:cNvSpPr>
          <p:nvPr>
            <p:ph type="sldNum" sz="quarter" idx="2"/>
          </p:nvPr>
        </p:nvSpPr>
        <p:spPr bwMode="auto">
          <a:xfrm>
            <a:off x="11922555" y="13019484"/>
            <a:ext cx="521031" cy="511176"/>
          </a:xfrm>
          <a:prstGeom prst="rect">
            <a:avLst/>
          </a:prstGeom>
        </p:spPr>
        <p:txBody>
          <a:bodyPr/>
          <a:lstStyle/>
          <a:p>
            <a:pPr>
              <a:defRPr/>
            </a:pPr>
            <a:fld id="{86CB4B4D-7CA3-9044-876B-883B54F8677D}" type="slidenum">
              <a:rPr/>
              <a:t>‹nr.›</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showMasterPhAnim="0" type="tx" userDrawn="1">
  <p:cSld name="Tekstslide">
    <p:spTree>
      <p:nvGrpSpPr>
        <p:cNvPr id="1" name=""/>
        <p:cNvGrpSpPr/>
        <p:nvPr/>
      </p:nvGrpSpPr>
      <p:grpSpPr bwMode="auto">
        <a:xfrm>
          <a:off x="0" y="0"/>
          <a:ext cx="0" cy="0"/>
          <a:chOff x="0" y="0"/>
          <a:chExt cx="0" cy="0"/>
        </a:xfrm>
      </p:grpSpPr>
      <p:pic>
        <p:nvPicPr>
          <p:cNvPr id="351" name="droppedImage.pdf" descr="droppedImage.pdf"/>
          <p:cNvPicPr>
            <a:picLocks noChangeAspect="1"/>
          </p:cNvPicPr>
          <p:nvPr/>
        </p:nvPicPr>
        <p:blipFill>
          <a:blip r:embed="rId2"/>
          <a:stretch/>
        </p:blipFill>
        <p:spPr bwMode="auto">
          <a:xfrm>
            <a:off x="6057146" y="3357315"/>
            <a:ext cx="733352" cy="733352"/>
          </a:xfrm>
          <a:prstGeom prst="rect">
            <a:avLst/>
          </a:prstGeom>
          <a:ln w="12700">
            <a:miter lim="400000"/>
          </a:ln>
        </p:spPr>
      </p:pic>
      <p:sp>
        <p:nvSpPr>
          <p:cNvPr id="352" name="Titeltekst"/>
          <p:cNvSpPr txBox="1">
            <a:spLocks noGrp="1"/>
          </p:cNvSpPr>
          <p:nvPr>
            <p:ph type="title"/>
          </p:nvPr>
        </p:nvSpPr>
        <p:spPr bwMode="auto">
          <a:xfrm>
            <a:off x="7132058" y="3397499"/>
            <a:ext cx="10391299" cy="743398"/>
          </a:xfrm>
          <a:prstGeom prst="rect">
            <a:avLst/>
          </a:prstGeom>
        </p:spPr>
        <p:txBody>
          <a:bodyPr lIns="40183" tIns="40183" rIns="40183" bIns="40183"/>
          <a:lstStyle>
            <a:lvl1pPr>
              <a:defRPr sz="6000">
                <a:solidFill>
                  <a:srgbClr val="000000"/>
                </a:solidFill>
              </a:defRPr>
            </a:lvl1pPr>
          </a:lstStyle>
          <a:p>
            <a:pPr>
              <a:defRPr/>
            </a:pPr>
            <a:r>
              <a:t>Titeltekst</a:t>
            </a:r>
          </a:p>
        </p:txBody>
      </p:sp>
      <p:sp>
        <p:nvSpPr>
          <p:cNvPr id="353" name="Hoofdtekst - niveau één…"/>
          <p:cNvSpPr txBox="1">
            <a:spLocks noGrp="1"/>
          </p:cNvSpPr>
          <p:nvPr>
            <p:ph type="body" sz="quarter" idx="1"/>
          </p:nvPr>
        </p:nvSpPr>
        <p:spPr bwMode="auto">
          <a:xfrm>
            <a:off x="7156860" y="4574601"/>
            <a:ext cx="10341693" cy="5759049"/>
          </a:xfrm>
          <a:prstGeom prst="rect">
            <a:avLst/>
          </a:prstGeom>
        </p:spPr>
        <p:txBody>
          <a:bodyPr lIns="40183" tIns="40183" rIns="40183" bIns="40183"/>
          <a:lstStyle>
            <a:lvl1pPr marL="0" indent="0">
              <a:buSzTx/>
              <a:buNone/>
              <a:defRPr sz="4400">
                <a:latin typeface="Maax-Regular"/>
                <a:ea typeface="Maax-Regular"/>
                <a:cs typeface="Maax-Regular"/>
              </a:defRPr>
            </a:lvl1pPr>
            <a:lvl2pPr marL="0" indent="0">
              <a:buSzTx/>
              <a:buNone/>
              <a:defRPr sz="3800">
                <a:latin typeface="Maax-Regular"/>
                <a:ea typeface="Maax-Regular"/>
                <a:cs typeface="Maax-Regular"/>
              </a:defRPr>
            </a:lvl2pPr>
            <a:lvl3pPr marL="0" indent="0">
              <a:buSzTx/>
              <a:buNone/>
              <a:defRPr sz="3200">
                <a:latin typeface="Maax-Regular"/>
                <a:ea typeface="Maax-Regular"/>
                <a:cs typeface="Maax-Regular"/>
              </a:defRPr>
            </a:lvl3pPr>
            <a:lvl4pPr marL="0" indent="0">
              <a:buSzTx/>
              <a:buNone/>
              <a:defRPr sz="3000">
                <a:latin typeface="Maax-Regular"/>
                <a:ea typeface="Maax-Regular"/>
                <a:cs typeface="Maax-Regular"/>
              </a:defRPr>
            </a:lvl4pPr>
            <a:lvl5pPr marL="0" indent="0">
              <a:buSzTx/>
              <a:buNone/>
              <a:defRPr sz="2800">
                <a:latin typeface="Maax-Regular"/>
                <a:ea typeface="Maax-Regular"/>
                <a:cs typeface="Maax-Regular"/>
              </a:defRPr>
            </a:lvl5pPr>
          </a:lstStyle>
          <a:p>
            <a:pPr>
              <a:defRPr/>
            </a:pPr>
            <a:r>
              <a:t>Hoofdtekst - niveau één</a:t>
            </a:r>
          </a:p>
          <a:p>
            <a:pPr lvl="1">
              <a:defRPr/>
            </a:pPr>
            <a:r>
              <a:t>Hoofdtekst - niveau twee</a:t>
            </a:r>
          </a:p>
          <a:p>
            <a:pPr lvl="2">
              <a:defRPr/>
            </a:pPr>
            <a:r>
              <a:t>Hoofdtekst - niveau drie</a:t>
            </a:r>
          </a:p>
          <a:p>
            <a:pPr lvl="3">
              <a:defRPr/>
            </a:pPr>
            <a:r>
              <a:t>Hoofdtekst - niveau vier</a:t>
            </a:r>
          </a:p>
          <a:p>
            <a:pPr lvl="4">
              <a:defRPr/>
            </a:pPr>
            <a:r>
              <a:t>Hoofdtekst - niveau vijf</a:t>
            </a:r>
          </a:p>
        </p:txBody>
      </p:sp>
      <p:sp>
        <p:nvSpPr>
          <p:cNvPr id="354" name="Dianummer"/>
          <p:cNvSpPr txBox="1">
            <a:spLocks noGrp="1"/>
          </p:cNvSpPr>
          <p:nvPr>
            <p:ph type="sldNum" sz="quarter" idx="2"/>
          </p:nvPr>
        </p:nvSpPr>
        <p:spPr bwMode="auto">
          <a:xfrm>
            <a:off x="12003397" y="10323834"/>
            <a:ext cx="367159" cy="359769"/>
          </a:xfrm>
          <a:prstGeom prst="rect">
            <a:avLst/>
          </a:prstGeom>
        </p:spPr>
        <p:txBody>
          <a:bodyPr lIns="40183" tIns="40183" rIns="40183" bIns="40183"/>
          <a:lstStyle>
            <a:lvl1pPr>
              <a:defRPr sz="1800"/>
            </a:lvl1pPr>
          </a:lstStyle>
          <a:p>
            <a:pPr>
              <a:defRPr/>
            </a:pPr>
            <a:fld id="{86CB4B4D-7CA3-9044-876B-883B54F8677D}" type="slidenum">
              <a:rPr/>
              <a:t>‹nr.›</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showMasterPhAnim="0" type="tx" userDrawn="1">
  <p:cSld name="Titel &amp; subtitel">
    <p:spTree>
      <p:nvGrpSpPr>
        <p:cNvPr id="1" name=""/>
        <p:cNvGrpSpPr/>
        <p:nvPr/>
      </p:nvGrpSpPr>
      <p:grpSpPr bwMode="auto">
        <a:xfrm>
          <a:off x="0" y="0"/>
          <a:ext cx="0" cy="0"/>
          <a:chOff x="0" y="0"/>
          <a:chExt cx="0" cy="0"/>
        </a:xfrm>
      </p:grpSpPr>
      <p:sp>
        <p:nvSpPr>
          <p:cNvPr id="361" name="Titeltekst"/>
          <p:cNvSpPr txBox="1">
            <a:spLocks noGrp="1"/>
          </p:cNvSpPr>
          <p:nvPr>
            <p:ph type="title"/>
          </p:nvPr>
        </p:nvSpPr>
        <p:spPr bwMode="auto">
          <a:xfrm>
            <a:off x="4726781" y="5679281"/>
            <a:ext cx="14912579" cy="1446610"/>
          </a:xfrm>
          <a:prstGeom prst="rect">
            <a:avLst/>
          </a:prstGeom>
        </p:spPr>
        <p:txBody>
          <a:bodyPr anchor="b"/>
          <a:lstStyle>
            <a:lvl1pPr algn="ctr">
              <a:defRPr sz="9000">
                <a:solidFill>
                  <a:srgbClr val="000000"/>
                </a:solidFill>
                <a:latin typeface="Waax Medium"/>
                <a:ea typeface="Waax Medium"/>
                <a:cs typeface="Waax Medium"/>
              </a:defRPr>
            </a:lvl1pPr>
          </a:lstStyle>
          <a:p>
            <a:pPr>
              <a:defRPr/>
            </a:pPr>
            <a:r>
              <a:t>Titeltekst</a:t>
            </a:r>
          </a:p>
        </p:txBody>
      </p:sp>
      <p:sp>
        <p:nvSpPr>
          <p:cNvPr id="362" name="Hoofdtekst - niveau één…"/>
          <p:cNvSpPr txBox="1">
            <a:spLocks noGrp="1"/>
          </p:cNvSpPr>
          <p:nvPr>
            <p:ph type="body" sz="quarter" idx="1"/>
          </p:nvPr>
        </p:nvSpPr>
        <p:spPr bwMode="auto">
          <a:xfrm>
            <a:off x="4762500" y="7661671"/>
            <a:ext cx="14912579" cy="2964658"/>
          </a:xfrm>
          <a:prstGeom prst="rect">
            <a:avLst/>
          </a:prstGeom>
        </p:spPr>
        <p:txBody>
          <a:bodyPr/>
          <a:lstStyle>
            <a:lvl1pPr marL="0" indent="0" algn="ctr">
              <a:lnSpc>
                <a:spcPct val="100000"/>
              </a:lnSpc>
              <a:buSzTx/>
              <a:buNone/>
              <a:defRPr>
                <a:latin typeface="Maax-Regular"/>
                <a:ea typeface="Maax-Regular"/>
                <a:cs typeface="Maax-Regular"/>
              </a:defRPr>
            </a:lvl1pPr>
            <a:lvl2pPr marL="0" indent="0" algn="ctr">
              <a:lnSpc>
                <a:spcPct val="100000"/>
              </a:lnSpc>
              <a:buSzTx/>
              <a:buNone/>
              <a:defRPr sz="3200">
                <a:latin typeface="Maax-Regular"/>
                <a:ea typeface="Maax-Regular"/>
                <a:cs typeface="Maax-Regular"/>
              </a:defRPr>
            </a:lvl2pPr>
            <a:lvl3pPr marL="0" indent="0" algn="ctr">
              <a:lnSpc>
                <a:spcPct val="100000"/>
              </a:lnSpc>
              <a:buSzTx/>
              <a:buNone/>
              <a:defRPr sz="2400">
                <a:latin typeface="Maax-Regular"/>
                <a:ea typeface="Maax-Regular"/>
                <a:cs typeface="Maax-Regular"/>
              </a:defRPr>
            </a:lvl3pPr>
            <a:lvl4pPr marL="0" indent="0" algn="ctr">
              <a:lnSpc>
                <a:spcPct val="100000"/>
              </a:lnSpc>
              <a:buSzTx/>
              <a:buNone/>
              <a:defRPr sz="2400">
                <a:latin typeface="Maax-Regular"/>
                <a:ea typeface="Maax-Regular"/>
                <a:cs typeface="Maax-Regular"/>
              </a:defRPr>
            </a:lvl4pPr>
            <a:lvl5pPr marL="0" indent="0" algn="ctr">
              <a:lnSpc>
                <a:spcPct val="100000"/>
              </a:lnSpc>
              <a:buSzTx/>
              <a:buNone/>
              <a:defRPr sz="2400">
                <a:latin typeface="Maax-Regular"/>
                <a:ea typeface="Maax-Regular"/>
                <a:cs typeface="Maax-Regular"/>
              </a:defRPr>
            </a:lvl5pPr>
          </a:lstStyle>
          <a:p>
            <a:pPr>
              <a:defRPr/>
            </a:pPr>
            <a:r>
              <a:t>Hoofdtekst - niveau één</a:t>
            </a:r>
          </a:p>
          <a:p>
            <a:pPr lvl="1">
              <a:defRPr/>
            </a:pPr>
            <a:r>
              <a:t>Hoofdtekst - niveau twee</a:t>
            </a:r>
          </a:p>
          <a:p>
            <a:pPr lvl="2">
              <a:defRPr/>
            </a:pPr>
            <a:r>
              <a:t>Hoofdtekst - niveau drie</a:t>
            </a:r>
          </a:p>
          <a:p>
            <a:pPr lvl="3">
              <a:defRPr/>
            </a:pPr>
            <a:r>
              <a:t>Hoofdtekst - niveau vier</a:t>
            </a:r>
          </a:p>
          <a:p>
            <a:pPr lvl="4">
              <a:defRPr/>
            </a:pPr>
            <a:r>
              <a:t>Hoofdtekst - niveau vijf</a:t>
            </a:r>
          </a:p>
        </p:txBody>
      </p:sp>
      <p:pic>
        <p:nvPicPr>
          <p:cNvPr id="363" name="Waag-Futurelab_RGB_black.png" descr="Waag-Futurelab_RGB_black.png"/>
          <p:cNvPicPr>
            <a:picLocks noChangeAspect="1"/>
          </p:cNvPicPr>
          <p:nvPr/>
        </p:nvPicPr>
        <p:blipFill>
          <a:blip r:embed="rId2"/>
          <a:stretch/>
        </p:blipFill>
        <p:spPr bwMode="auto">
          <a:xfrm>
            <a:off x="5643682" y="1107281"/>
            <a:ext cx="14287501" cy="3446860"/>
          </a:xfrm>
          <a:prstGeom prst="rect">
            <a:avLst/>
          </a:prstGeom>
          <a:ln w="12700">
            <a:miter lim="400000"/>
          </a:ln>
        </p:spPr>
      </p:pic>
      <p:sp>
        <p:nvSpPr>
          <p:cNvPr id="364" name="Dianummer"/>
          <p:cNvSpPr txBox="1">
            <a:spLocks noGrp="1"/>
          </p:cNvSpPr>
          <p:nvPr>
            <p:ph type="sldNum" sz="quarter" idx="2"/>
          </p:nvPr>
        </p:nvSpPr>
        <p:spPr bwMode="auto">
          <a:xfrm>
            <a:off x="11922555" y="13019484"/>
            <a:ext cx="521031" cy="511176"/>
          </a:xfrm>
          <a:prstGeom prst="rect">
            <a:avLst/>
          </a:prstGeom>
        </p:spPr>
        <p:txBody>
          <a:bodyPr/>
          <a:lstStyle/>
          <a:p>
            <a:pPr>
              <a:defRPr/>
            </a:pPr>
            <a:fld id="{86CB4B4D-7CA3-9044-876B-883B54F8677D}" type="slidenum">
              <a:rPr/>
              <a:t>‹nr.›</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matchingName="GLIMI Question ">
  <p:cSld name="GLIMI Question ">
    <p:bg>
      <p:bgPr>
        <a:solidFill>
          <a:srgbClr val="FFFFFF"/>
        </a:solidFill>
        <a:effectLst/>
      </p:bgPr>
    </p:bg>
    <p:spTree>
      <p:nvGrpSpPr>
        <p:cNvPr id="1" name="Shape 146"/>
        <p:cNvGrpSpPr/>
        <p:nvPr/>
      </p:nvGrpSpPr>
      <p:grpSpPr>
        <a:xfrm>
          <a:off x="0" y="0"/>
          <a:ext cx="0" cy="0"/>
          <a:chOff x="0" y="0"/>
          <a:chExt cx="0" cy="0"/>
        </a:xfrm>
      </p:grpSpPr>
      <p:cxnSp>
        <p:nvCxnSpPr>
          <p:cNvPr id="147" name="Google Shape;147;p38"/>
          <p:cNvCxnSpPr/>
          <p:nvPr/>
        </p:nvCxnSpPr>
        <p:spPr>
          <a:xfrm>
            <a:off x="3524085" y="10683451"/>
            <a:ext cx="17145002" cy="2"/>
          </a:xfrm>
          <a:prstGeom prst="straightConnector1">
            <a:avLst/>
          </a:prstGeom>
          <a:noFill/>
          <a:ln w="50800" cap="flat" cmpd="sng">
            <a:solidFill>
              <a:srgbClr val="282423"/>
            </a:solidFill>
            <a:prstDash val="solid"/>
            <a:miter lim="400000"/>
            <a:headEnd type="none" w="sm" len="sm"/>
            <a:tailEnd type="none" w="sm" len="sm"/>
          </a:ln>
        </p:spPr>
      </p:cxnSp>
      <p:sp>
        <p:nvSpPr>
          <p:cNvPr id="148" name="Google Shape;148;p38"/>
          <p:cNvSpPr txBox="1">
            <a:spLocks noGrp="1"/>
          </p:cNvSpPr>
          <p:nvPr>
            <p:ph type="title"/>
          </p:nvPr>
        </p:nvSpPr>
        <p:spPr>
          <a:xfrm>
            <a:off x="3524085" y="1566665"/>
            <a:ext cx="17145002" cy="8924550"/>
          </a:xfrm>
          <a:prstGeom prst="rect">
            <a:avLst/>
          </a:prstGeom>
          <a:noFill/>
          <a:ln>
            <a:noFill/>
          </a:ln>
        </p:spPr>
        <p:txBody>
          <a:bodyPr spcFirstLastPara="1" wrap="square" lIns="71425" tIns="71425" rIns="71425" bIns="71425" anchor="b" anchorCtr="0">
            <a:normAutofit/>
          </a:bodyPr>
          <a:lstStyle>
            <a:lvl1pPr lvl="0" algn="ctr">
              <a:lnSpc>
                <a:spcPct val="80000"/>
              </a:lnSpc>
              <a:spcBef>
                <a:spcPts val="0"/>
              </a:spcBef>
              <a:spcAft>
                <a:spcPts val="0"/>
              </a:spcAft>
              <a:buClr>
                <a:srgbClr val="456838"/>
              </a:buClr>
              <a:buSzPts val="1800"/>
              <a:buFont typeface="Calibri"/>
              <a:buNone/>
              <a:defRPr/>
            </a:lvl1pPr>
            <a:lvl2pPr lvl="1" algn="ctr">
              <a:lnSpc>
                <a:spcPct val="80000"/>
              </a:lnSpc>
              <a:spcBef>
                <a:spcPts val="0"/>
              </a:spcBef>
              <a:spcAft>
                <a:spcPts val="0"/>
              </a:spcAft>
              <a:buClr>
                <a:srgbClr val="456838"/>
              </a:buClr>
              <a:buSzPts val="1800"/>
              <a:buNone/>
              <a:defRPr/>
            </a:lvl2pPr>
            <a:lvl3pPr lvl="2" algn="ctr">
              <a:lnSpc>
                <a:spcPct val="80000"/>
              </a:lnSpc>
              <a:spcBef>
                <a:spcPts val="0"/>
              </a:spcBef>
              <a:spcAft>
                <a:spcPts val="0"/>
              </a:spcAft>
              <a:buClr>
                <a:srgbClr val="456838"/>
              </a:buClr>
              <a:buSzPts val="1800"/>
              <a:buNone/>
              <a:defRPr/>
            </a:lvl3pPr>
            <a:lvl4pPr lvl="3" algn="ctr">
              <a:lnSpc>
                <a:spcPct val="80000"/>
              </a:lnSpc>
              <a:spcBef>
                <a:spcPts val="0"/>
              </a:spcBef>
              <a:spcAft>
                <a:spcPts val="0"/>
              </a:spcAft>
              <a:buClr>
                <a:srgbClr val="456838"/>
              </a:buClr>
              <a:buSzPts val="1800"/>
              <a:buNone/>
              <a:defRPr/>
            </a:lvl4pPr>
            <a:lvl5pPr lvl="4" algn="ctr">
              <a:lnSpc>
                <a:spcPct val="80000"/>
              </a:lnSpc>
              <a:spcBef>
                <a:spcPts val="0"/>
              </a:spcBef>
              <a:spcAft>
                <a:spcPts val="0"/>
              </a:spcAft>
              <a:buClr>
                <a:srgbClr val="456838"/>
              </a:buClr>
              <a:buSzPts val="1800"/>
              <a:buNone/>
              <a:defRPr/>
            </a:lvl5pPr>
            <a:lvl6pPr lvl="5" algn="ctr">
              <a:lnSpc>
                <a:spcPct val="80000"/>
              </a:lnSpc>
              <a:spcBef>
                <a:spcPts val="0"/>
              </a:spcBef>
              <a:spcAft>
                <a:spcPts val="0"/>
              </a:spcAft>
              <a:buClr>
                <a:srgbClr val="456838"/>
              </a:buClr>
              <a:buSzPts val="1800"/>
              <a:buNone/>
              <a:defRPr/>
            </a:lvl6pPr>
            <a:lvl7pPr lvl="6" algn="ctr">
              <a:lnSpc>
                <a:spcPct val="80000"/>
              </a:lnSpc>
              <a:spcBef>
                <a:spcPts val="0"/>
              </a:spcBef>
              <a:spcAft>
                <a:spcPts val="0"/>
              </a:spcAft>
              <a:buClr>
                <a:srgbClr val="456838"/>
              </a:buClr>
              <a:buSzPts val="1800"/>
              <a:buNone/>
              <a:defRPr/>
            </a:lvl7pPr>
            <a:lvl8pPr lvl="7" algn="ctr">
              <a:lnSpc>
                <a:spcPct val="80000"/>
              </a:lnSpc>
              <a:spcBef>
                <a:spcPts val="0"/>
              </a:spcBef>
              <a:spcAft>
                <a:spcPts val="0"/>
              </a:spcAft>
              <a:buClr>
                <a:srgbClr val="456838"/>
              </a:buClr>
              <a:buSzPts val="1800"/>
              <a:buNone/>
              <a:defRPr/>
            </a:lvl8pPr>
            <a:lvl9pPr lvl="8" algn="ctr">
              <a:lnSpc>
                <a:spcPct val="80000"/>
              </a:lnSpc>
              <a:spcBef>
                <a:spcPts val="0"/>
              </a:spcBef>
              <a:spcAft>
                <a:spcPts val="0"/>
              </a:spcAft>
              <a:buClr>
                <a:srgbClr val="456838"/>
              </a:buClr>
              <a:buSzPts val="1800"/>
              <a:buNone/>
              <a:defRPr/>
            </a:lvl9pPr>
          </a:lstStyle>
          <a:p>
            <a:endParaRPr/>
          </a:p>
        </p:txBody>
      </p:sp>
      <p:sp>
        <p:nvSpPr>
          <p:cNvPr id="149" name="Google Shape;149;p38"/>
          <p:cNvSpPr/>
          <p:nvPr/>
        </p:nvSpPr>
        <p:spPr>
          <a:xfrm>
            <a:off x="16376007" y="13408681"/>
            <a:ext cx="4056038" cy="357494"/>
          </a:xfrm>
          <a:prstGeom prst="rect">
            <a:avLst/>
          </a:prstGeom>
          <a:solidFill>
            <a:srgbClr val="6FA05C"/>
          </a:solidFill>
          <a:ln>
            <a:noFill/>
          </a:ln>
        </p:spPr>
        <p:txBody>
          <a:bodyPr spcFirstLastPara="1" wrap="square" lIns="71400" tIns="71400" rIns="71400" bIns="71400" anchor="ctr" anchorCtr="0">
            <a:noAutofit/>
          </a:bodyPr>
          <a:lstStyle/>
          <a:p>
            <a:pPr marL="0" marR="0" lvl="0" indent="0" algn="ctr" rtl="0">
              <a:lnSpc>
                <a:spcPct val="80000"/>
              </a:lnSpc>
              <a:spcBef>
                <a:spcPts val="0"/>
              </a:spcBef>
              <a:spcAft>
                <a:spcPts val="0"/>
              </a:spcAft>
              <a:buClr>
                <a:srgbClr val="FFFFFF"/>
              </a:buClr>
              <a:buSzPts val="5200"/>
              <a:buFont typeface="Arial"/>
              <a:buNone/>
            </a:pPr>
            <a:endParaRPr sz="5200" b="0" i="0" u="none" strike="noStrike" cap="none">
              <a:solidFill>
                <a:srgbClr val="FFFFFF"/>
              </a:solidFill>
              <a:latin typeface="Avenir"/>
              <a:ea typeface="Avenir"/>
              <a:cs typeface="Avenir"/>
              <a:sym typeface="Avenir"/>
            </a:endParaRPr>
          </a:p>
        </p:txBody>
      </p:sp>
      <p:sp>
        <p:nvSpPr>
          <p:cNvPr id="150" name="Google Shape;150;p38"/>
          <p:cNvSpPr/>
          <p:nvPr/>
        </p:nvSpPr>
        <p:spPr>
          <a:xfrm>
            <a:off x="12195024" y="13408681"/>
            <a:ext cx="4175828" cy="357494"/>
          </a:xfrm>
          <a:prstGeom prst="rect">
            <a:avLst/>
          </a:prstGeom>
          <a:solidFill>
            <a:srgbClr val="BE4932"/>
          </a:solidFill>
          <a:ln>
            <a:noFill/>
          </a:ln>
        </p:spPr>
        <p:txBody>
          <a:bodyPr spcFirstLastPara="1" wrap="square" lIns="71400" tIns="71400" rIns="71400" bIns="71400" anchor="ctr" anchorCtr="0">
            <a:noAutofit/>
          </a:bodyPr>
          <a:lstStyle/>
          <a:p>
            <a:pPr marL="0" marR="0" lvl="0" indent="0" algn="ctr" rtl="0">
              <a:lnSpc>
                <a:spcPct val="80000"/>
              </a:lnSpc>
              <a:spcBef>
                <a:spcPts val="0"/>
              </a:spcBef>
              <a:spcAft>
                <a:spcPts val="0"/>
              </a:spcAft>
              <a:buClr>
                <a:srgbClr val="FFFFFF"/>
              </a:buClr>
              <a:buSzPts val="5200"/>
              <a:buFont typeface="Arial"/>
              <a:buNone/>
            </a:pPr>
            <a:endParaRPr sz="5200" b="0" i="0" u="none" strike="noStrike" cap="none">
              <a:solidFill>
                <a:srgbClr val="FFFFFF"/>
              </a:solidFill>
              <a:latin typeface="Avenir"/>
              <a:ea typeface="Avenir"/>
              <a:cs typeface="Avenir"/>
              <a:sym typeface="Avenir"/>
            </a:endParaRPr>
          </a:p>
        </p:txBody>
      </p:sp>
      <p:sp>
        <p:nvSpPr>
          <p:cNvPr id="151" name="Google Shape;151;p38"/>
          <p:cNvSpPr/>
          <p:nvPr/>
        </p:nvSpPr>
        <p:spPr>
          <a:xfrm>
            <a:off x="8031170" y="13408681"/>
            <a:ext cx="4175828" cy="357494"/>
          </a:xfrm>
          <a:prstGeom prst="rect">
            <a:avLst/>
          </a:prstGeom>
          <a:solidFill>
            <a:srgbClr val="A1BBC7"/>
          </a:solidFill>
          <a:ln>
            <a:noFill/>
          </a:ln>
        </p:spPr>
        <p:txBody>
          <a:bodyPr spcFirstLastPara="1" wrap="square" lIns="71400" tIns="71400" rIns="71400" bIns="71400" anchor="ctr" anchorCtr="0">
            <a:noAutofit/>
          </a:bodyPr>
          <a:lstStyle/>
          <a:p>
            <a:pPr marL="0" marR="0" lvl="0" indent="0" algn="ctr" rtl="0">
              <a:lnSpc>
                <a:spcPct val="80000"/>
              </a:lnSpc>
              <a:spcBef>
                <a:spcPts val="0"/>
              </a:spcBef>
              <a:spcAft>
                <a:spcPts val="0"/>
              </a:spcAft>
              <a:buClr>
                <a:srgbClr val="FFFFFF"/>
              </a:buClr>
              <a:buSzPts val="5200"/>
              <a:buFont typeface="Arial"/>
              <a:buNone/>
            </a:pPr>
            <a:endParaRPr sz="5200" b="0" i="0" u="none" strike="noStrike" cap="none">
              <a:solidFill>
                <a:srgbClr val="FFFFFF"/>
              </a:solidFill>
              <a:latin typeface="Avenir"/>
              <a:ea typeface="Avenir"/>
              <a:cs typeface="Avenir"/>
              <a:sym typeface="Avenir"/>
            </a:endParaRPr>
          </a:p>
        </p:txBody>
      </p:sp>
      <p:sp>
        <p:nvSpPr>
          <p:cNvPr id="152" name="Google Shape;152;p38"/>
          <p:cNvSpPr/>
          <p:nvPr/>
        </p:nvSpPr>
        <p:spPr>
          <a:xfrm>
            <a:off x="3892980" y="13408681"/>
            <a:ext cx="4175828" cy="357494"/>
          </a:xfrm>
          <a:prstGeom prst="rect">
            <a:avLst/>
          </a:prstGeom>
          <a:solidFill>
            <a:srgbClr val="FFDD2F"/>
          </a:solidFill>
          <a:ln>
            <a:noFill/>
          </a:ln>
        </p:spPr>
        <p:txBody>
          <a:bodyPr spcFirstLastPara="1" wrap="square" lIns="71400" tIns="71400" rIns="71400" bIns="71400" anchor="ctr" anchorCtr="0">
            <a:noAutofit/>
          </a:bodyPr>
          <a:lstStyle/>
          <a:p>
            <a:pPr marL="0" marR="0" lvl="0" indent="0" algn="ctr" rtl="0">
              <a:lnSpc>
                <a:spcPct val="80000"/>
              </a:lnSpc>
              <a:spcBef>
                <a:spcPts val="0"/>
              </a:spcBef>
              <a:spcAft>
                <a:spcPts val="0"/>
              </a:spcAft>
              <a:buClr>
                <a:srgbClr val="FFFFFF"/>
              </a:buClr>
              <a:buSzPts val="5200"/>
              <a:buFont typeface="Arial"/>
              <a:buNone/>
            </a:pPr>
            <a:endParaRPr sz="5200" b="0" i="0" u="none" strike="noStrike" cap="none">
              <a:solidFill>
                <a:srgbClr val="FFFFFF"/>
              </a:solidFill>
              <a:latin typeface="Avenir"/>
              <a:ea typeface="Avenir"/>
              <a:cs typeface="Avenir"/>
              <a:sym typeface="Avenir"/>
            </a:endParaRPr>
          </a:p>
        </p:txBody>
      </p:sp>
      <p:sp>
        <p:nvSpPr>
          <p:cNvPr id="153" name="Google Shape;153;p38"/>
          <p:cNvSpPr/>
          <p:nvPr/>
        </p:nvSpPr>
        <p:spPr>
          <a:xfrm>
            <a:off x="20380713" y="13408681"/>
            <a:ext cx="4056038" cy="357494"/>
          </a:xfrm>
          <a:prstGeom prst="rect">
            <a:avLst/>
          </a:prstGeom>
          <a:solidFill>
            <a:srgbClr val="2164B2"/>
          </a:solidFill>
          <a:ln>
            <a:noFill/>
          </a:ln>
        </p:spPr>
        <p:txBody>
          <a:bodyPr spcFirstLastPara="1" wrap="square" lIns="71400" tIns="71400" rIns="71400" bIns="71400" anchor="ctr" anchorCtr="0">
            <a:noAutofit/>
          </a:bodyPr>
          <a:lstStyle/>
          <a:p>
            <a:pPr marL="0" marR="0" lvl="0" indent="0" algn="ctr" rtl="0">
              <a:lnSpc>
                <a:spcPct val="80000"/>
              </a:lnSpc>
              <a:spcBef>
                <a:spcPts val="0"/>
              </a:spcBef>
              <a:spcAft>
                <a:spcPts val="0"/>
              </a:spcAft>
              <a:buClr>
                <a:srgbClr val="FFFFFF"/>
              </a:buClr>
              <a:buSzPts val="5200"/>
              <a:buFont typeface="Arial"/>
              <a:buNone/>
            </a:pPr>
            <a:endParaRPr sz="5200" b="0" i="0" u="none" strike="noStrike" cap="none">
              <a:solidFill>
                <a:srgbClr val="FFFFFF"/>
              </a:solidFill>
              <a:latin typeface="Avenir"/>
              <a:ea typeface="Avenir"/>
              <a:cs typeface="Avenir"/>
              <a:sym typeface="Avenir"/>
            </a:endParaRPr>
          </a:p>
        </p:txBody>
      </p:sp>
      <p:sp>
        <p:nvSpPr>
          <p:cNvPr id="154" name="Google Shape;154;p38"/>
          <p:cNvSpPr/>
          <p:nvPr/>
        </p:nvSpPr>
        <p:spPr>
          <a:xfrm>
            <a:off x="22995544" y="22217"/>
            <a:ext cx="1379480" cy="13401354"/>
          </a:xfrm>
          <a:custGeom>
            <a:avLst/>
            <a:gdLst/>
            <a:ahLst/>
            <a:cxnLst/>
            <a:rect l="l" t="t" r="r" b="b"/>
            <a:pathLst>
              <a:path w="21600" h="21600" extrusionOk="0">
                <a:moveTo>
                  <a:pt x="21600" y="2"/>
                </a:moveTo>
                <a:lnTo>
                  <a:pt x="21600" y="21600"/>
                </a:lnTo>
                <a:lnTo>
                  <a:pt x="0" y="21600"/>
                </a:lnTo>
                <a:cubicBezTo>
                  <a:pt x="12563" y="18065"/>
                  <a:pt x="18857" y="14327"/>
                  <a:pt x="18583" y="10563"/>
                </a:cubicBezTo>
                <a:cubicBezTo>
                  <a:pt x="18320" y="6958"/>
                  <a:pt x="12034" y="3385"/>
                  <a:pt x="0" y="0"/>
                </a:cubicBezTo>
                <a:lnTo>
                  <a:pt x="21600" y="2"/>
                </a:lnTo>
                <a:close/>
              </a:path>
            </a:pathLst>
          </a:custGeom>
          <a:solidFill>
            <a:srgbClr val="DDDAEB"/>
          </a:solidFill>
          <a:ln>
            <a:noFill/>
          </a:ln>
        </p:spPr>
        <p:txBody>
          <a:bodyPr spcFirstLastPara="1" wrap="square" lIns="71400" tIns="71400" rIns="71400" bIns="71400" anchor="ctr" anchorCtr="0">
            <a:noAutofit/>
          </a:bodyPr>
          <a:lstStyle/>
          <a:p>
            <a:pPr marL="0" marR="0" lvl="0" indent="0" algn="ctr" rtl="0">
              <a:lnSpc>
                <a:spcPct val="80000"/>
              </a:lnSpc>
              <a:spcBef>
                <a:spcPts val="0"/>
              </a:spcBef>
              <a:spcAft>
                <a:spcPts val="0"/>
              </a:spcAft>
              <a:buClr>
                <a:srgbClr val="838787"/>
              </a:buClr>
              <a:buSzPts val="5200"/>
              <a:buFont typeface="Arial"/>
              <a:buNone/>
            </a:pPr>
            <a:endParaRPr sz="5200" b="0" i="0" u="none" strike="noStrike" cap="none">
              <a:solidFill>
                <a:srgbClr val="FFFFFF"/>
              </a:solidFill>
              <a:latin typeface="Avenir"/>
              <a:ea typeface="Avenir"/>
              <a:cs typeface="Avenir"/>
              <a:sym typeface="Avenir"/>
            </a:endParaRPr>
          </a:p>
        </p:txBody>
      </p:sp>
      <p:sp>
        <p:nvSpPr>
          <p:cNvPr id="155" name="Google Shape;155;p38"/>
          <p:cNvSpPr txBox="1">
            <a:spLocks noGrp="1"/>
          </p:cNvSpPr>
          <p:nvPr>
            <p:ph type="sldNum" idx="12"/>
          </p:nvPr>
        </p:nvSpPr>
        <p:spPr>
          <a:xfrm>
            <a:off x="20177110" y="589361"/>
            <a:ext cx="545704" cy="932153"/>
          </a:xfrm>
          <a:prstGeom prst="rect">
            <a:avLst/>
          </a:prstGeom>
          <a:noFill/>
          <a:ln>
            <a:noFill/>
          </a:ln>
        </p:spPr>
        <p:txBody>
          <a:bodyPr spcFirstLastPara="1" wrap="square" lIns="71425" tIns="71425" rIns="71425" bIns="71425" anchor="t" anchorCtr="0">
            <a:spAutoFit/>
          </a:bodyPr>
          <a:lstStyle>
            <a:lvl1pPr marL="0" marR="0" lvl="0" indent="0" algn="r">
              <a:lnSpc>
                <a:spcPct val="80000"/>
              </a:lnSpc>
              <a:spcBef>
                <a:spcPts val="0"/>
              </a:spcBef>
              <a:spcAft>
                <a:spcPts val="0"/>
              </a:spcAft>
              <a:buClr>
                <a:srgbClr val="838787"/>
              </a:buClr>
              <a:buSzPts val="3200"/>
              <a:buFont typeface="Arial"/>
              <a:buNone/>
              <a:defRPr sz="3200" b="0" i="0" u="none" strike="noStrike" cap="none">
                <a:solidFill>
                  <a:srgbClr val="838787"/>
                </a:solidFill>
                <a:latin typeface="Arial"/>
                <a:ea typeface="Arial"/>
                <a:cs typeface="Arial"/>
                <a:sym typeface="Arial"/>
              </a:defRPr>
            </a:lvl1pPr>
            <a:lvl2pPr marL="0" marR="0" lvl="1" indent="0" algn="r">
              <a:lnSpc>
                <a:spcPct val="80000"/>
              </a:lnSpc>
              <a:spcBef>
                <a:spcPts val="0"/>
              </a:spcBef>
              <a:spcAft>
                <a:spcPts val="0"/>
              </a:spcAft>
              <a:buClr>
                <a:srgbClr val="838787"/>
              </a:buClr>
              <a:buSzPts val="3200"/>
              <a:buFont typeface="Arial"/>
              <a:buNone/>
              <a:defRPr sz="3200" b="0" i="0" u="none" strike="noStrike" cap="none">
                <a:solidFill>
                  <a:srgbClr val="838787"/>
                </a:solidFill>
                <a:latin typeface="Arial"/>
                <a:ea typeface="Arial"/>
                <a:cs typeface="Arial"/>
                <a:sym typeface="Arial"/>
              </a:defRPr>
            </a:lvl2pPr>
            <a:lvl3pPr marL="0" marR="0" lvl="2" indent="0" algn="r">
              <a:lnSpc>
                <a:spcPct val="80000"/>
              </a:lnSpc>
              <a:spcBef>
                <a:spcPts val="0"/>
              </a:spcBef>
              <a:spcAft>
                <a:spcPts val="0"/>
              </a:spcAft>
              <a:buClr>
                <a:srgbClr val="838787"/>
              </a:buClr>
              <a:buSzPts val="3200"/>
              <a:buFont typeface="Arial"/>
              <a:buNone/>
              <a:defRPr sz="3200" b="0" i="0" u="none" strike="noStrike" cap="none">
                <a:solidFill>
                  <a:srgbClr val="838787"/>
                </a:solidFill>
                <a:latin typeface="Arial"/>
                <a:ea typeface="Arial"/>
                <a:cs typeface="Arial"/>
                <a:sym typeface="Arial"/>
              </a:defRPr>
            </a:lvl3pPr>
            <a:lvl4pPr marL="0" marR="0" lvl="3" indent="0" algn="r">
              <a:lnSpc>
                <a:spcPct val="80000"/>
              </a:lnSpc>
              <a:spcBef>
                <a:spcPts val="0"/>
              </a:spcBef>
              <a:spcAft>
                <a:spcPts val="0"/>
              </a:spcAft>
              <a:buClr>
                <a:srgbClr val="838787"/>
              </a:buClr>
              <a:buSzPts val="3200"/>
              <a:buFont typeface="Arial"/>
              <a:buNone/>
              <a:defRPr sz="3200" b="0" i="0" u="none" strike="noStrike" cap="none">
                <a:solidFill>
                  <a:srgbClr val="838787"/>
                </a:solidFill>
                <a:latin typeface="Arial"/>
                <a:ea typeface="Arial"/>
                <a:cs typeface="Arial"/>
                <a:sym typeface="Arial"/>
              </a:defRPr>
            </a:lvl4pPr>
            <a:lvl5pPr marL="0" marR="0" lvl="4" indent="0" algn="r">
              <a:lnSpc>
                <a:spcPct val="80000"/>
              </a:lnSpc>
              <a:spcBef>
                <a:spcPts val="0"/>
              </a:spcBef>
              <a:spcAft>
                <a:spcPts val="0"/>
              </a:spcAft>
              <a:buClr>
                <a:srgbClr val="838787"/>
              </a:buClr>
              <a:buSzPts val="3200"/>
              <a:buFont typeface="Arial"/>
              <a:buNone/>
              <a:defRPr sz="3200" b="0" i="0" u="none" strike="noStrike" cap="none">
                <a:solidFill>
                  <a:srgbClr val="838787"/>
                </a:solidFill>
                <a:latin typeface="Arial"/>
                <a:ea typeface="Arial"/>
                <a:cs typeface="Arial"/>
                <a:sym typeface="Arial"/>
              </a:defRPr>
            </a:lvl5pPr>
            <a:lvl6pPr marL="0" marR="0" lvl="5" indent="0" algn="r">
              <a:lnSpc>
                <a:spcPct val="80000"/>
              </a:lnSpc>
              <a:spcBef>
                <a:spcPts val="0"/>
              </a:spcBef>
              <a:spcAft>
                <a:spcPts val="0"/>
              </a:spcAft>
              <a:buClr>
                <a:srgbClr val="838787"/>
              </a:buClr>
              <a:buSzPts val="3200"/>
              <a:buFont typeface="Arial"/>
              <a:buNone/>
              <a:defRPr sz="3200" b="0" i="0" u="none" strike="noStrike" cap="none">
                <a:solidFill>
                  <a:srgbClr val="838787"/>
                </a:solidFill>
                <a:latin typeface="Arial"/>
                <a:ea typeface="Arial"/>
                <a:cs typeface="Arial"/>
                <a:sym typeface="Arial"/>
              </a:defRPr>
            </a:lvl6pPr>
            <a:lvl7pPr marL="0" marR="0" lvl="6" indent="0" algn="r">
              <a:lnSpc>
                <a:spcPct val="80000"/>
              </a:lnSpc>
              <a:spcBef>
                <a:spcPts val="0"/>
              </a:spcBef>
              <a:spcAft>
                <a:spcPts val="0"/>
              </a:spcAft>
              <a:buClr>
                <a:srgbClr val="838787"/>
              </a:buClr>
              <a:buSzPts val="3200"/>
              <a:buFont typeface="Arial"/>
              <a:buNone/>
              <a:defRPr sz="3200" b="0" i="0" u="none" strike="noStrike" cap="none">
                <a:solidFill>
                  <a:srgbClr val="838787"/>
                </a:solidFill>
                <a:latin typeface="Arial"/>
                <a:ea typeface="Arial"/>
                <a:cs typeface="Arial"/>
                <a:sym typeface="Arial"/>
              </a:defRPr>
            </a:lvl7pPr>
            <a:lvl8pPr marL="0" marR="0" lvl="7" indent="0" algn="r">
              <a:lnSpc>
                <a:spcPct val="80000"/>
              </a:lnSpc>
              <a:spcBef>
                <a:spcPts val="0"/>
              </a:spcBef>
              <a:spcAft>
                <a:spcPts val="0"/>
              </a:spcAft>
              <a:buClr>
                <a:srgbClr val="838787"/>
              </a:buClr>
              <a:buSzPts val="3200"/>
              <a:buFont typeface="Arial"/>
              <a:buNone/>
              <a:defRPr sz="3200" b="0" i="0" u="none" strike="noStrike" cap="none">
                <a:solidFill>
                  <a:srgbClr val="838787"/>
                </a:solidFill>
                <a:latin typeface="Arial"/>
                <a:ea typeface="Arial"/>
                <a:cs typeface="Arial"/>
                <a:sym typeface="Arial"/>
              </a:defRPr>
            </a:lvl8pPr>
            <a:lvl9pPr marL="0" marR="0" lvl="8" indent="0" algn="r">
              <a:lnSpc>
                <a:spcPct val="80000"/>
              </a:lnSpc>
              <a:spcBef>
                <a:spcPts val="0"/>
              </a:spcBef>
              <a:spcAft>
                <a:spcPts val="0"/>
              </a:spcAft>
              <a:buClr>
                <a:srgbClr val="838787"/>
              </a:buClr>
              <a:buSzPts val="3200"/>
              <a:buFont typeface="Arial"/>
              <a:buNone/>
              <a:defRPr sz="3200" b="0" i="0" u="none" strike="noStrike" cap="none">
                <a:solidFill>
                  <a:srgbClr val="838787"/>
                </a:solidFill>
                <a:latin typeface="Arial"/>
                <a:ea typeface="Arial"/>
                <a:cs typeface="Arial"/>
                <a:sym typeface="Arial"/>
              </a:defRPr>
            </a:lvl9pPr>
          </a:lstStyle>
          <a:p>
            <a:pPr rtl="0"/>
            <a:fld id="{00000000-1234-1234-1234-123412341234}" type="slidenum">
              <a:rPr lang="en-GB" smtClean="0"/>
              <a:pPr rtl="0"/>
              <a:t>‹nr.›</a:t>
            </a:fld>
            <a:endParaRPr lang="en-GB"/>
          </a:p>
        </p:txBody>
      </p:sp>
      <p:grpSp>
        <p:nvGrpSpPr>
          <p:cNvPr id="156" name="Google Shape;156;p38"/>
          <p:cNvGrpSpPr/>
          <p:nvPr/>
        </p:nvGrpSpPr>
        <p:grpSpPr>
          <a:xfrm>
            <a:off x="8978" y="12409073"/>
            <a:ext cx="3920416" cy="1357102"/>
            <a:chOff x="246232" y="9456737"/>
            <a:chExt cx="3920416" cy="1357101"/>
          </a:xfrm>
        </p:grpSpPr>
        <p:pic>
          <p:nvPicPr>
            <p:cNvPr id="157" name="Google Shape;157;p38"/>
            <p:cNvPicPr preferRelativeResize="0"/>
            <p:nvPr/>
          </p:nvPicPr>
          <p:blipFill rotWithShape="1">
            <a:blip r:embed="rId2">
              <a:alphaModFix/>
            </a:blip>
            <a:srcRect/>
            <a:stretch/>
          </p:blipFill>
          <p:spPr>
            <a:xfrm>
              <a:off x="703658" y="9456737"/>
              <a:ext cx="1800225" cy="1343025"/>
            </a:xfrm>
            <a:prstGeom prst="rect">
              <a:avLst/>
            </a:prstGeom>
            <a:noFill/>
            <a:ln>
              <a:noFill/>
            </a:ln>
          </p:spPr>
        </p:pic>
        <p:pic>
          <p:nvPicPr>
            <p:cNvPr id="158" name="Google Shape;158;p38"/>
            <p:cNvPicPr preferRelativeResize="0"/>
            <p:nvPr/>
          </p:nvPicPr>
          <p:blipFill rotWithShape="1">
            <a:blip r:embed="rId3">
              <a:alphaModFix/>
            </a:blip>
            <a:srcRect/>
            <a:stretch/>
          </p:blipFill>
          <p:spPr>
            <a:xfrm>
              <a:off x="246232" y="10113961"/>
              <a:ext cx="455860" cy="685801"/>
            </a:xfrm>
            <a:prstGeom prst="rect">
              <a:avLst/>
            </a:prstGeom>
            <a:noFill/>
            <a:ln>
              <a:noFill/>
            </a:ln>
          </p:spPr>
        </p:pic>
        <p:pic>
          <p:nvPicPr>
            <p:cNvPr id="159" name="Google Shape;159;p38"/>
            <p:cNvPicPr preferRelativeResize="0"/>
            <p:nvPr/>
          </p:nvPicPr>
          <p:blipFill rotWithShape="1">
            <a:blip r:embed="rId4">
              <a:alphaModFix/>
            </a:blip>
            <a:srcRect/>
            <a:stretch/>
          </p:blipFill>
          <p:spPr>
            <a:xfrm>
              <a:off x="2507958" y="9833338"/>
              <a:ext cx="450805" cy="980500"/>
            </a:xfrm>
            <a:prstGeom prst="rect">
              <a:avLst/>
            </a:prstGeom>
            <a:noFill/>
            <a:ln>
              <a:noFill/>
            </a:ln>
          </p:spPr>
        </p:pic>
        <p:pic>
          <p:nvPicPr>
            <p:cNvPr id="160" name="Google Shape;160;p38"/>
            <p:cNvPicPr preferRelativeResize="0"/>
            <p:nvPr/>
          </p:nvPicPr>
          <p:blipFill rotWithShape="1">
            <a:blip r:embed="rId5">
              <a:alphaModFix/>
            </a:blip>
            <a:srcRect/>
            <a:stretch/>
          </p:blipFill>
          <p:spPr>
            <a:xfrm>
              <a:off x="2954734" y="10193461"/>
              <a:ext cx="428218" cy="602058"/>
            </a:xfrm>
            <a:prstGeom prst="rect">
              <a:avLst/>
            </a:prstGeom>
            <a:noFill/>
            <a:ln>
              <a:noFill/>
            </a:ln>
          </p:spPr>
        </p:pic>
        <p:pic>
          <p:nvPicPr>
            <p:cNvPr id="161" name="Google Shape;161;p38"/>
            <p:cNvPicPr preferRelativeResize="0"/>
            <p:nvPr/>
          </p:nvPicPr>
          <p:blipFill rotWithShape="1">
            <a:blip r:embed="rId6">
              <a:alphaModFix/>
            </a:blip>
            <a:srcRect/>
            <a:stretch/>
          </p:blipFill>
          <p:spPr>
            <a:xfrm>
              <a:off x="3376073" y="10375733"/>
              <a:ext cx="790575" cy="428625"/>
            </a:xfrm>
            <a:prstGeom prst="rect">
              <a:avLst/>
            </a:prstGeom>
            <a:noFill/>
            <a:ln>
              <a:noFill/>
            </a:ln>
          </p:spPr>
        </p:pic>
      </p:grpSp>
    </p:spTree>
    <p:extLst>
      <p:ext uri="{BB962C8B-B14F-4D97-AF65-F5344CB8AC3E}">
        <p14:creationId xmlns:p14="http://schemas.microsoft.com/office/powerpoint/2010/main" val="7245205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matchingName="GLIMI Question ">
  <p:cSld name="GLIMI Question ">
    <p:bg>
      <p:bgPr>
        <a:solidFill>
          <a:srgbClr val="FFFFFF"/>
        </a:solidFill>
        <a:effectLst/>
      </p:bgPr>
    </p:bg>
    <p:spTree>
      <p:nvGrpSpPr>
        <p:cNvPr id="1" name="Shape 146"/>
        <p:cNvGrpSpPr/>
        <p:nvPr/>
      </p:nvGrpSpPr>
      <p:grpSpPr>
        <a:xfrm>
          <a:off x="0" y="0"/>
          <a:ext cx="0" cy="0"/>
          <a:chOff x="0" y="0"/>
          <a:chExt cx="0" cy="0"/>
        </a:xfrm>
      </p:grpSpPr>
      <p:cxnSp>
        <p:nvCxnSpPr>
          <p:cNvPr id="147" name="Google Shape;147;p38"/>
          <p:cNvCxnSpPr/>
          <p:nvPr/>
        </p:nvCxnSpPr>
        <p:spPr>
          <a:xfrm>
            <a:off x="3524085" y="10683451"/>
            <a:ext cx="17145002" cy="2"/>
          </a:xfrm>
          <a:prstGeom prst="straightConnector1">
            <a:avLst/>
          </a:prstGeom>
          <a:noFill/>
          <a:ln w="50800" cap="flat" cmpd="sng">
            <a:solidFill>
              <a:srgbClr val="282423"/>
            </a:solidFill>
            <a:prstDash val="solid"/>
            <a:miter lim="400000"/>
            <a:headEnd type="none" w="sm" len="sm"/>
            <a:tailEnd type="none" w="sm" len="sm"/>
          </a:ln>
        </p:spPr>
      </p:cxnSp>
      <p:sp>
        <p:nvSpPr>
          <p:cNvPr id="148" name="Google Shape;148;p38"/>
          <p:cNvSpPr txBox="1">
            <a:spLocks noGrp="1"/>
          </p:cNvSpPr>
          <p:nvPr>
            <p:ph type="title"/>
          </p:nvPr>
        </p:nvSpPr>
        <p:spPr>
          <a:xfrm>
            <a:off x="3524085" y="1566665"/>
            <a:ext cx="17145002" cy="8924550"/>
          </a:xfrm>
          <a:prstGeom prst="rect">
            <a:avLst/>
          </a:prstGeom>
          <a:noFill/>
          <a:ln>
            <a:noFill/>
          </a:ln>
        </p:spPr>
        <p:txBody>
          <a:bodyPr spcFirstLastPara="1" wrap="square" lIns="71425" tIns="71425" rIns="71425" bIns="71425" anchor="b" anchorCtr="0">
            <a:normAutofit/>
          </a:bodyPr>
          <a:lstStyle>
            <a:lvl1pPr lvl="0" algn="ctr">
              <a:lnSpc>
                <a:spcPct val="80000"/>
              </a:lnSpc>
              <a:spcBef>
                <a:spcPts val="0"/>
              </a:spcBef>
              <a:spcAft>
                <a:spcPts val="0"/>
              </a:spcAft>
              <a:buClr>
                <a:srgbClr val="456838"/>
              </a:buClr>
              <a:buSzPts val="1800"/>
              <a:buFont typeface="Calibri"/>
              <a:buNone/>
              <a:defRPr/>
            </a:lvl1pPr>
            <a:lvl2pPr lvl="1" algn="ctr">
              <a:lnSpc>
                <a:spcPct val="80000"/>
              </a:lnSpc>
              <a:spcBef>
                <a:spcPts val="0"/>
              </a:spcBef>
              <a:spcAft>
                <a:spcPts val="0"/>
              </a:spcAft>
              <a:buClr>
                <a:srgbClr val="456838"/>
              </a:buClr>
              <a:buSzPts val="1800"/>
              <a:buNone/>
              <a:defRPr/>
            </a:lvl2pPr>
            <a:lvl3pPr lvl="2" algn="ctr">
              <a:lnSpc>
                <a:spcPct val="80000"/>
              </a:lnSpc>
              <a:spcBef>
                <a:spcPts val="0"/>
              </a:spcBef>
              <a:spcAft>
                <a:spcPts val="0"/>
              </a:spcAft>
              <a:buClr>
                <a:srgbClr val="456838"/>
              </a:buClr>
              <a:buSzPts val="1800"/>
              <a:buNone/>
              <a:defRPr/>
            </a:lvl3pPr>
            <a:lvl4pPr lvl="3" algn="ctr">
              <a:lnSpc>
                <a:spcPct val="80000"/>
              </a:lnSpc>
              <a:spcBef>
                <a:spcPts val="0"/>
              </a:spcBef>
              <a:spcAft>
                <a:spcPts val="0"/>
              </a:spcAft>
              <a:buClr>
                <a:srgbClr val="456838"/>
              </a:buClr>
              <a:buSzPts val="1800"/>
              <a:buNone/>
              <a:defRPr/>
            </a:lvl4pPr>
            <a:lvl5pPr lvl="4" algn="ctr">
              <a:lnSpc>
                <a:spcPct val="80000"/>
              </a:lnSpc>
              <a:spcBef>
                <a:spcPts val="0"/>
              </a:spcBef>
              <a:spcAft>
                <a:spcPts val="0"/>
              </a:spcAft>
              <a:buClr>
                <a:srgbClr val="456838"/>
              </a:buClr>
              <a:buSzPts val="1800"/>
              <a:buNone/>
              <a:defRPr/>
            </a:lvl5pPr>
            <a:lvl6pPr lvl="5" algn="ctr">
              <a:lnSpc>
                <a:spcPct val="80000"/>
              </a:lnSpc>
              <a:spcBef>
                <a:spcPts val="0"/>
              </a:spcBef>
              <a:spcAft>
                <a:spcPts val="0"/>
              </a:spcAft>
              <a:buClr>
                <a:srgbClr val="456838"/>
              </a:buClr>
              <a:buSzPts val="1800"/>
              <a:buNone/>
              <a:defRPr/>
            </a:lvl6pPr>
            <a:lvl7pPr lvl="6" algn="ctr">
              <a:lnSpc>
                <a:spcPct val="80000"/>
              </a:lnSpc>
              <a:spcBef>
                <a:spcPts val="0"/>
              </a:spcBef>
              <a:spcAft>
                <a:spcPts val="0"/>
              </a:spcAft>
              <a:buClr>
                <a:srgbClr val="456838"/>
              </a:buClr>
              <a:buSzPts val="1800"/>
              <a:buNone/>
              <a:defRPr/>
            </a:lvl7pPr>
            <a:lvl8pPr lvl="7" algn="ctr">
              <a:lnSpc>
                <a:spcPct val="80000"/>
              </a:lnSpc>
              <a:spcBef>
                <a:spcPts val="0"/>
              </a:spcBef>
              <a:spcAft>
                <a:spcPts val="0"/>
              </a:spcAft>
              <a:buClr>
                <a:srgbClr val="456838"/>
              </a:buClr>
              <a:buSzPts val="1800"/>
              <a:buNone/>
              <a:defRPr/>
            </a:lvl8pPr>
            <a:lvl9pPr lvl="8" algn="ctr">
              <a:lnSpc>
                <a:spcPct val="80000"/>
              </a:lnSpc>
              <a:spcBef>
                <a:spcPts val="0"/>
              </a:spcBef>
              <a:spcAft>
                <a:spcPts val="0"/>
              </a:spcAft>
              <a:buClr>
                <a:srgbClr val="456838"/>
              </a:buClr>
              <a:buSzPts val="1800"/>
              <a:buNone/>
              <a:defRPr/>
            </a:lvl9pPr>
          </a:lstStyle>
          <a:p>
            <a:endParaRPr/>
          </a:p>
        </p:txBody>
      </p:sp>
      <p:sp>
        <p:nvSpPr>
          <p:cNvPr id="149" name="Google Shape;149;p38"/>
          <p:cNvSpPr/>
          <p:nvPr/>
        </p:nvSpPr>
        <p:spPr>
          <a:xfrm>
            <a:off x="16376007" y="13408681"/>
            <a:ext cx="4056038" cy="357494"/>
          </a:xfrm>
          <a:prstGeom prst="rect">
            <a:avLst/>
          </a:prstGeom>
          <a:solidFill>
            <a:srgbClr val="6FA05C"/>
          </a:solidFill>
          <a:ln>
            <a:noFill/>
          </a:ln>
        </p:spPr>
        <p:txBody>
          <a:bodyPr spcFirstLastPara="1" wrap="square" lIns="71400" tIns="71400" rIns="71400" bIns="71400" anchor="ctr" anchorCtr="0">
            <a:noAutofit/>
          </a:bodyPr>
          <a:lstStyle/>
          <a:p>
            <a:pPr marL="0" marR="0" lvl="0" indent="0" algn="ctr" rtl="0">
              <a:lnSpc>
                <a:spcPct val="80000"/>
              </a:lnSpc>
              <a:spcBef>
                <a:spcPts val="0"/>
              </a:spcBef>
              <a:spcAft>
                <a:spcPts val="0"/>
              </a:spcAft>
              <a:buClr>
                <a:srgbClr val="FFFFFF"/>
              </a:buClr>
              <a:buSzPts val="5200"/>
              <a:buFont typeface="Arial"/>
              <a:buNone/>
            </a:pPr>
            <a:endParaRPr sz="5200" b="0" i="0" u="none" strike="noStrike" cap="none">
              <a:solidFill>
                <a:srgbClr val="FFFFFF"/>
              </a:solidFill>
              <a:latin typeface="Avenir"/>
              <a:ea typeface="Avenir"/>
              <a:cs typeface="Avenir"/>
              <a:sym typeface="Avenir"/>
            </a:endParaRPr>
          </a:p>
        </p:txBody>
      </p:sp>
      <p:sp>
        <p:nvSpPr>
          <p:cNvPr id="150" name="Google Shape;150;p38"/>
          <p:cNvSpPr/>
          <p:nvPr/>
        </p:nvSpPr>
        <p:spPr>
          <a:xfrm>
            <a:off x="12195024" y="13408681"/>
            <a:ext cx="4175828" cy="357494"/>
          </a:xfrm>
          <a:prstGeom prst="rect">
            <a:avLst/>
          </a:prstGeom>
          <a:solidFill>
            <a:srgbClr val="BE4932"/>
          </a:solidFill>
          <a:ln>
            <a:noFill/>
          </a:ln>
        </p:spPr>
        <p:txBody>
          <a:bodyPr spcFirstLastPara="1" wrap="square" lIns="71400" tIns="71400" rIns="71400" bIns="71400" anchor="ctr" anchorCtr="0">
            <a:noAutofit/>
          </a:bodyPr>
          <a:lstStyle/>
          <a:p>
            <a:pPr marL="0" marR="0" lvl="0" indent="0" algn="ctr" rtl="0">
              <a:lnSpc>
                <a:spcPct val="80000"/>
              </a:lnSpc>
              <a:spcBef>
                <a:spcPts val="0"/>
              </a:spcBef>
              <a:spcAft>
                <a:spcPts val="0"/>
              </a:spcAft>
              <a:buClr>
                <a:srgbClr val="FFFFFF"/>
              </a:buClr>
              <a:buSzPts val="5200"/>
              <a:buFont typeface="Arial"/>
              <a:buNone/>
            </a:pPr>
            <a:endParaRPr sz="5200" b="0" i="0" u="none" strike="noStrike" cap="none">
              <a:solidFill>
                <a:srgbClr val="FFFFFF"/>
              </a:solidFill>
              <a:latin typeface="Avenir"/>
              <a:ea typeface="Avenir"/>
              <a:cs typeface="Avenir"/>
              <a:sym typeface="Avenir"/>
            </a:endParaRPr>
          </a:p>
        </p:txBody>
      </p:sp>
      <p:sp>
        <p:nvSpPr>
          <p:cNvPr id="151" name="Google Shape;151;p38"/>
          <p:cNvSpPr/>
          <p:nvPr/>
        </p:nvSpPr>
        <p:spPr>
          <a:xfrm>
            <a:off x="8031170" y="13408681"/>
            <a:ext cx="4175828" cy="357494"/>
          </a:xfrm>
          <a:prstGeom prst="rect">
            <a:avLst/>
          </a:prstGeom>
          <a:solidFill>
            <a:srgbClr val="A1BBC7"/>
          </a:solidFill>
          <a:ln>
            <a:noFill/>
          </a:ln>
        </p:spPr>
        <p:txBody>
          <a:bodyPr spcFirstLastPara="1" wrap="square" lIns="71400" tIns="71400" rIns="71400" bIns="71400" anchor="ctr" anchorCtr="0">
            <a:noAutofit/>
          </a:bodyPr>
          <a:lstStyle/>
          <a:p>
            <a:pPr marL="0" marR="0" lvl="0" indent="0" algn="ctr" rtl="0">
              <a:lnSpc>
                <a:spcPct val="80000"/>
              </a:lnSpc>
              <a:spcBef>
                <a:spcPts val="0"/>
              </a:spcBef>
              <a:spcAft>
                <a:spcPts val="0"/>
              </a:spcAft>
              <a:buClr>
                <a:srgbClr val="FFFFFF"/>
              </a:buClr>
              <a:buSzPts val="5200"/>
              <a:buFont typeface="Arial"/>
              <a:buNone/>
            </a:pPr>
            <a:endParaRPr sz="5200" b="0" i="0" u="none" strike="noStrike" cap="none">
              <a:solidFill>
                <a:srgbClr val="FFFFFF"/>
              </a:solidFill>
              <a:latin typeface="Avenir"/>
              <a:ea typeface="Avenir"/>
              <a:cs typeface="Avenir"/>
              <a:sym typeface="Avenir"/>
            </a:endParaRPr>
          </a:p>
        </p:txBody>
      </p:sp>
      <p:sp>
        <p:nvSpPr>
          <p:cNvPr id="152" name="Google Shape;152;p38"/>
          <p:cNvSpPr/>
          <p:nvPr/>
        </p:nvSpPr>
        <p:spPr>
          <a:xfrm>
            <a:off x="3892980" y="13408681"/>
            <a:ext cx="4175828" cy="357494"/>
          </a:xfrm>
          <a:prstGeom prst="rect">
            <a:avLst/>
          </a:prstGeom>
          <a:solidFill>
            <a:srgbClr val="FFDD2F"/>
          </a:solidFill>
          <a:ln>
            <a:noFill/>
          </a:ln>
        </p:spPr>
        <p:txBody>
          <a:bodyPr spcFirstLastPara="1" wrap="square" lIns="71400" tIns="71400" rIns="71400" bIns="71400" anchor="ctr" anchorCtr="0">
            <a:noAutofit/>
          </a:bodyPr>
          <a:lstStyle/>
          <a:p>
            <a:pPr marL="0" marR="0" lvl="0" indent="0" algn="ctr" rtl="0">
              <a:lnSpc>
                <a:spcPct val="80000"/>
              </a:lnSpc>
              <a:spcBef>
                <a:spcPts val="0"/>
              </a:spcBef>
              <a:spcAft>
                <a:spcPts val="0"/>
              </a:spcAft>
              <a:buClr>
                <a:srgbClr val="FFFFFF"/>
              </a:buClr>
              <a:buSzPts val="5200"/>
              <a:buFont typeface="Arial"/>
              <a:buNone/>
            </a:pPr>
            <a:endParaRPr sz="5200" b="0" i="0" u="none" strike="noStrike" cap="none">
              <a:solidFill>
                <a:srgbClr val="FFFFFF"/>
              </a:solidFill>
              <a:latin typeface="Avenir"/>
              <a:ea typeface="Avenir"/>
              <a:cs typeface="Avenir"/>
              <a:sym typeface="Avenir"/>
            </a:endParaRPr>
          </a:p>
        </p:txBody>
      </p:sp>
      <p:sp>
        <p:nvSpPr>
          <p:cNvPr id="153" name="Google Shape;153;p38"/>
          <p:cNvSpPr/>
          <p:nvPr/>
        </p:nvSpPr>
        <p:spPr>
          <a:xfrm>
            <a:off x="20380713" y="13408681"/>
            <a:ext cx="4056038" cy="357494"/>
          </a:xfrm>
          <a:prstGeom prst="rect">
            <a:avLst/>
          </a:prstGeom>
          <a:solidFill>
            <a:srgbClr val="2164B2"/>
          </a:solidFill>
          <a:ln>
            <a:noFill/>
          </a:ln>
        </p:spPr>
        <p:txBody>
          <a:bodyPr spcFirstLastPara="1" wrap="square" lIns="71400" tIns="71400" rIns="71400" bIns="71400" anchor="ctr" anchorCtr="0">
            <a:noAutofit/>
          </a:bodyPr>
          <a:lstStyle/>
          <a:p>
            <a:pPr marL="0" marR="0" lvl="0" indent="0" algn="ctr" rtl="0">
              <a:lnSpc>
                <a:spcPct val="80000"/>
              </a:lnSpc>
              <a:spcBef>
                <a:spcPts val="0"/>
              </a:spcBef>
              <a:spcAft>
                <a:spcPts val="0"/>
              </a:spcAft>
              <a:buClr>
                <a:srgbClr val="FFFFFF"/>
              </a:buClr>
              <a:buSzPts val="5200"/>
              <a:buFont typeface="Arial"/>
              <a:buNone/>
            </a:pPr>
            <a:endParaRPr sz="5200" b="0" i="0" u="none" strike="noStrike" cap="none">
              <a:solidFill>
                <a:srgbClr val="FFFFFF"/>
              </a:solidFill>
              <a:latin typeface="Avenir"/>
              <a:ea typeface="Avenir"/>
              <a:cs typeface="Avenir"/>
              <a:sym typeface="Avenir"/>
            </a:endParaRPr>
          </a:p>
        </p:txBody>
      </p:sp>
      <p:sp>
        <p:nvSpPr>
          <p:cNvPr id="154" name="Google Shape;154;p38"/>
          <p:cNvSpPr/>
          <p:nvPr/>
        </p:nvSpPr>
        <p:spPr>
          <a:xfrm>
            <a:off x="22995544" y="22217"/>
            <a:ext cx="1379480" cy="13401354"/>
          </a:xfrm>
          <a:custGeom>
            <a:avLst/>
            <a:gdLst/>
            <a:ahLst/>
            <a:cxnLst/>
            <a:rect l="l" t="t" r="r" b="b"/>
            <a:pathLst>
              <a:path w="21600" h="21600" extrusionOk="0">
                <a:moveTo>
                  <a:pt x="21600" y="2"/>
                </a:moveTo>
                <a:lnTo>
                  <a:pt x="21600" y="21600"/>
                </a:lnTo>
                <a:lnTo>
                  <a:pt x="0" y="21600"/>
                </a:lnTo>
                <a:cubicBezTo>
                  <a:pt x="12563" y="18065"/>
                  <a:pt x="18857" y="14327"/>
                  <a:pt x="18583" y="10563"/>
                </a:cubicBezTo>
                <a:cubicBezTo>
                  <a:pt x="18320" y="6958"/>
                  <a:pt x="12034" y="3385"/>
                  <a:pt x="0" y="0"/>
                </a:cubicBezTo>
                <a:lnTo>
                  <a:pt x="21600" y="2"/>
                </a:lnTo>
                <a:close/>
              </a:path>
            </a:pathLst>
          </a:custGeom>
          <a:solidFill>
            <a:srgbClr val="DDDAEB"/>
          </a:solidFill>
          <a:ln>
            <a:noFill/>
          </a:ln>
        </p:spPr>
        <p:txBody>
          <a:bodyPr spcFirstLastPara="1" wrap="square" lIns="71400" tIns="71400" rIns="71400" bIns="71400" anchor="ctr" anchorCtr="0">
            <a:noAutofit/>
          </a:bodyPr>
          <a:lstStyle/>
          <a:p>
            <a:pPr marL="0" marR="0" lvl="0" indent="0" algn="ctr" rtl="0">
              <a:lnSpc>
                <a:spcPct val="80000"/>
              </a:lnSpc>
              <a:spcBef>
                <a:spcPts val="0"/>
              </a:spcBef>
              <a:spcAft>
                <a:spcPts val="0"/>
              </a:spcAft>
              <a:buClr>
                <a:srgbClr val="838787"/>
              </a:buClr>
              <a:buSzPts val="5200"/>
              <a:buFont typeface="Arial"/>
              <a:buNone/>
            </a:pPr>
            <a:endParaRPr sz="5200" b="0" i="0" u="none" strike="noStrike" cap="none">
              <a:solidFill>
                <a:srgbClr val="FFFFFF"/>
              </a:solidFill>
              <a:latin typeface="Avenir"/>
              <a:ea typeface="Avenir"/>
              <a:cs typeface="Avenir"/>
              <a:sym typeface="Avenir"/>
            </a:endParaRPr>
          </a:p>
        </p:txBody>
      </p:sp>
      <p:sp>
        <p:nvSpPr>
          <p:cNvPr id="155" name="Google Shape;155;p38"/>
          <p:cNvSpPr txBox="1">
            <a:spLocks noGrp="1"/>
          </p:cNvSpPr>
          <p:nvPr>
            <p:ph type="sldNum" idx="12"/>
          </p:nvPr>
        </p:nvSpPr>
        <p:spPr>
          <a:xfrm>
            <a:off x="20177110" y="589361"/>
            <a:ext cx="545704" cy="932153"/>
          </a:xfrm>
          <a:prstGeom prst="rect">
            <a:avLst/>
          </a:prstGeom>
          <a:noFill/>
          <a:ln>
            <a:noFill/>
          </a:ln>
        </p:spPr>
        <p:txBody>
          <a:bodyPr spcFirstLastPara="1" wrap="square" lIns="71425" tIns="71425" rIns="71425" bIns="71425" anchor="t" anchorCtr="0">
            <a:spAutoFit/>
          </a:bodyPr>
          <a:lstStyle>
            <a:lvl1pPr marL="0" marR="0" lvl="0" indent="0" algn="r">
              <a:lnSpc>
                <a:spcPct val="80000"/>
              </a:lnSpc>
              <a:spcBef>
                <a:spcPts val="0"/>
              </a:spcBef>
              <a:spcAft>
                <a:spcPts val="0"/>
              </a:spcAft>
              <a:buClr>
                <a:srgbClr val="838787"/>
              </a:buClr>
              <a:buSzPts val="3200"/>
              <a:buFont typeface="Arial"/>
              <a:buNone/>
              <a:defRPr sz="3200" b="0" i="0" u="none" strike="noStrike" cap="none">
                <a:solidFill>
                  <a:srgbClr val="838787"/>
                </a:solidFill>
                <a:latin typeface="Arial"/>
                <a:ea typeface="Arial"/>
                <a:cs typeface="Arial"/>
                <a:sym typeface="Arial"/>
              </a:defRPr>
            </a:lvl1pPr>
            <a:lvl2pPr marL="0" marR="0" lvl="1" indent="0" algn="r">
              <a:lnSpc>
                <a:spcPct val="80000"/>
              </a:lnSpc>
              <a:spcBef>
                <a:spcPts val="0"/>
              </a:spcBef>
              <a:spcAft>
                <a:spcPts val="0"/>
              </a:spcAft>
              <a:buClr>
                <a:srgbClr val="838787"/>
              </a:buClr>
              <a:buSzPts val="3200"/>
              <a:buFont typeface="Arial"/>
              <a:buNone/>
              <a:defRPr sz="3200" b="0" i="0" u="none" strike="noStrike" cap="none">
                <a:solidFill>
                  <a:srgbClr val="838787"/>
                </a:solidFill>
                <a:latin typeface="Arial"/>
                <a:ea typeface="Arial"/>
                <a:cs typeface="Arial"/>
                <a:sym typeface="Arial"/>
              </a:defRPr>
            </a:lvl2pPr>
            <a:lvl3pPr marL="0" marR="0" lvl="2" indent="0" algn="r">
              <a:lnSpc>
                <a:spcPct val="80000"/>
              </a:lnSpc>
              <a:spcBef>
                <a:spcPts val="0"/>
              </a:spcBef>
              <a:spcAft>
                <a:spcPts val="0"/>
              </a:spcAft>
              <a:buClr>
                <a:srgbClr val="838787"/>
              </a:buClr>
              <a:buSzPts val="3200"/>
              <a:buFont typeface="Arial"/>
              <a:buNone/>
              <a:defRPr sz="3200" b="0" i="0" u="none" strike="noStrike" cap="none">
                <a:solidFill>
                  <a:srgbClr val="838787"/>
                </a:solidFill>
                <a:latin typeface="Arial"/>
                <a:ea typeface="Arial"/>
                <a:cs typeface="Arial"/>
                <a:sym typeface="Arial"/>
              </a:defRPr>
            </a:lvl3pPr>
            <a:lvl4pPr marL="0" marR="0" lvl="3" indent="0" algn="r">
              <a:lnSpc>
                <a:spcPct val="80000"/>
              </a:lnSpc>
              <a:spcBef>
                <a:spcPts val="0"/>
              </a:spcBef>
              <a:spcAft>
                <a:spcPts val="0"/>
              </a:spcAft>
              <a:buClr>
                <a:srgbClr val="838787"/>
              </a:buClr>
              <a:buSzPts val="3200"/>
              <a:buFont typeface="Arial"/>
              <a:buNone/>
              <a:defRPr sz="3200" b="0" i="0" u="none" strike="noStrike" cap="none">
                <a:solidFill>
                  <a:srgbClr val="838787"/>
                </a:solidFill>
                <a:latin typeface="Arial"/>
                <a:ea typeface="Arial"/>
                <a:cs typeface="Arial"/>
                <a:sym typeface="Arial"/>
              </a:defRPr>
            </a:lvl4pPr>
            <a:lvl5pPr marL="0" marR="0" lvl="4" indent="0" algn="r">
              <a:lnSpc>
                <a:spcPct val="80000"/>
              </a:lnSpc>
              <a:spcBef>
                <a:spcPts val="0"/>
              </a:spcBef>
              <a:spcAft>
                <a:spcPts val="0"/>
              </a:spcAft>
              <a:buClr>
                <a:srgbClr val="838787"/>
              </a:buClr>
              <a:buSzPts val="3200"/>
              <a:buFont typeface="Arial"/>
              <a:buNone/>
              <a:defRPr sz="3200" b="0" i="0" u="none" strike="noStrike" cap="none">
                <a:solidFill>
                  <a:srgbClr val="838787"/>
                </a:solidFill>
                <a:latin typeface="Arial"/>
                <a:ea typeface="Arial"/>
                <a:cs typeface="Arial"/>
                <a:sym typeface="Arial"/>
              </a:defRPr>
            </a:lvl5pPr>
            <a:lvl6pPr marL="0" marR="0" lvl="5" indent="0" algn="r">
              <a:lnSpc>
                <a:spcPct val="80000"/>
              </a:lnSpc>
              <a:spcBef>
                <a:spcPts val="0"/>
              </a:spcBef>
              <a:spcAft>
                <a:spcPts val="0"/>
              </a:spcAft>
              <a:buClr>
                <a:srgbClr val="838787"/>
              </a:buClr>
              <a:buSzPts val="3200"/>
              <a:buFont typeface="Arial"/>
              <a:buNone/>
              <a:defRPr sz="3200" b="0" i="0" u="none" strike="noStrike" cap="none">
                <a:solidFill>
                  <a:srgbClr val="838787"/>
                </a:solidFill>
                <a:latin typeface="Arial"/>
                <a:ea typeface="Arial"/>
                <a:cs typeface="Arial"/>
                <a:sym typeface="Arial"/>
              </a:defRPr>
            </a:lvl6pPr>
            <a:lvl7pPr marL="0" marR="0" lvl="6" indent="0" algn="r">
              <a:lnSpc>
                <a:spcPct val="80000"/>
              </a:lnSpc>
              <a:spcBef>
                <a:spcPts val="0"/>
              </a:spcBef>
              <a:spcAft>
                <a:spcPts val="0"/>
              </a:spcAft>
              <a:buClr>
                <a:srgbClr val="838787"/>
              </a:buClr>
              <a:buSzPts val="3200"/>
              <a:buFont typeface="Arial"/>
              <a:buNone/>
              <a:defRPr sz="3200" b="0" i="0" u="none" strike="noStrike" cap="none">
                <a:solidFill>
                  <a:srgbClr val="838787"/>
                </a:solidFill>
                <a:latin typeface="Arial"/>
                <a:ea typeface="Arial"/>
                <a:cs typeface="Arial"/>
                <a:sym typeface="Arial"/>
              </a:defRPr>
            </a:lvl7pPr>
            <a:lvl8pPr marL="0" marR="0" lvl="7" indent="0" algn="r">
              <a:lnSpc>
                <a:spcPct val="80000"/>
              </a:lnSpc>
              <a:spcBef>
                <a:spcPts val="0"/>
              </a:spcBef>
              <a:spcAft>
                <a:spcPts val="0"/>
              </a:spcAft>
              <a:buClr>
                <a:srgbClr val="838787"/>
              </a:buClr>
              <a:buSzPts val="3200"/>
              <a:buFont typeface="Arial"/>
              <a:buNone/>
              <a:defRPr sz="3200" b="0" i="0" u="none" strike="noStrike" cap="none">
                <a:solidFill>
                  <a:srgbClr val="838787"/>
                </a:solidFill>
                <a:latin typeface="Arial"/>
                <a:ea typeface="Arial"/>
                <a:cs typeface="Arial"/>
                <a:sym typeface="Arial"/>
              </a:defRPr>
            </a:lvl8pPr>
            <a:lvl9pPr marL="0" marR="0" lvl="8" indent="0" algn="r">
              <a:lnSpc>
                <a:spcPct val="80000"/>
              </a:lnSpc>
              <a:spcBef>
                <a:spcPts val="0"/>
              </a:spcBef>
              <a:spcAft>
                <a:spcPts val="0"/>
              </a:spcAft>
              <a:buClr>
                <a:srgbClr val="838787"/>
              </a:buClr>
              <a:buSzPts val="3200"/>
              <a:buFont typeface="Arial"/>
              <a:buNone/>
              <a:defRPr sz="3200" b="0" i="0" u="none" strike="noStrike" cap="none">
                <a:solidFill>
                  <a:srgbClr val="838787"/>
                </a:solidFill>
                <a:latin typeface="Arial"/>
                <a:ea typeface="Arial"/>
                <a:cs typeface="Arial"/>
                <a:sym typeface="Arial"/>
              </a:defRPr>
            </a:lvl9pPr>
          </a:lstStyle>
          <a:p>
            <a:fld id="{00000000-1234-1234-1234-123412341234}" type="slidenum">
              <a:rPr lang="en-GB" smtClean="0"/>
              <a:pPr/>
              <a:t>‹nr.›</a:t>
            </a:fld>
            <a:endParaRPr lang="en-GB"/>
          </a:p>
        </p:txBody>
      </p:sp>
      <p:grpSp>
        <p:nvGrpSpPr>
          <p:cNvPr id="156" name="Google Shape;156;p38"/>
          <p:cNvGrpSpPr/>
          <p:nvPr/>
        </p:nvGrpSpPr>
        <p:grpSpPr>
          <a:xfrm>
            <a:off x="8978" y="12409073"/>
            <a:ext cx="3920416" cy="1357102"/>
            <a:chOff x="246232" y="9456737"/>
            <a:chExt cx="3920416" cy="1357101"/>
          </a:xfrm>
        </p:grpSpPr>
        <p:pic>
          <p:nvPicPr>
            <p:cNvPr id="157" name="Google Shape;157;p38"/>
            <p:cNvPicPr preferRelativeResize="0"/>
            <p:nvPr/>
          </p:nvPicPr>
          <p:blipFill rotWithShape="1">
            <a:blip r:embed="rId2">
              <a:alphaModFix/>
            </a:blip>
            <a:srcRect/>
            <a:stretch/>
          </p:blipFill>
          <p:spPr>
            <a:xfrm>
              <a:off x="703658" y="9456737"/>
              <a:ext cx="1800225" cy="1343025"/>
            </a:xfrm>
            <a:prstGeom prst="rect">
              <a:avLst/>
            </a:prstGeom>
            <a:noFill/>
            <a:ln>
              <a:noFill/>
            </a:ln>
          </p:spPr>
        </p:pic>
        <p:pic>
          <p:nvPicPr>
            <p:cNvPr id="158" name="Google Shape;158;p38"/>
            <p:cNvPicPr preferRelativeResize="0"/>
            <p:nvPr/>
          </p:nvPicPr>
          <p:blipFill rotWithShape="1">
            <a:blip r:embed="rId3">
              <a:alphaModFix/>
            </a:blip>
            <a:srcRect/>
            <a:stretch/>
          </p:blipFill>
          <p:spPr>
            <a:xfrm>
              <a:off x="246232" y="10113961"/>
              <a:ext cx="455860" cy="685801"/>
            </a:xfrm>
            <a:prstGeom prst="rect">
              <a:avLst/>
            </a:prstGeom>
            <a:noFill/>
            <a:ln>
              <a:noFill/>
            </a:ln>
          </p:spPr>
        </p:pic>
        <p:pic>
          <p:nvPicPr>
            <p:cNvPr id="159" name="Google Shape;159;p38"/>
            <p:cNvPicPr preferRelativeResize="0"/>
            <p:nvPr/>
          </p:nvPicPr>
          <p:blipFill rotWithShape="1">
            <a:blip r:embed="rId4">
              <a:alphaModFix/>
            </a:blip>
            <a:srcRect/>
            <a:stretch/>
          </p:blipFill>
          <p:spPr>
            <a:xfrm>
              <a:off x="2507958" y="9833338"/>
              <a:ext cx="450805" cy="980500"/>
            </a:xfrm>
            <a:prstGeom prst="rect">
              <a:avLst/>
            </a:prstGeom>
            <a:noFill/>
            <a:ln>
              <a:noFill/>
            </a:ln>
          </p:spPr>
        </p:pic>
        <p:pic>
          <p:nvPicPr>
            <p:cNvPr id="160" name="Google Shape;160;p38"/>
            <p:cNvPicPr preferRelativeResize="0"/>
            <p:nvPr/>
          </p:nvPicPr>
          <p:blipFill rotWithShape="1">
            <a:blip r:embed="rId5">
              <a:alphaModFix/>
            </a:blip>
            <a:srcRect/>
            <a:stretch/>
          </p:blipFill>
          <p:spPr>
            <a:xfrm>
              <a:off x="2954734" y="10193461"/>
              <a:ext cx="428218" cy="602058"/>
            </a:xfrm>
            <a:prstGeom prst="rect">
              <a:avLst/>
            </a:prstGeom>
            <a:noFill/>
            <a:ln>
              <a:noFill/>
            </a:ln>
          </p:spPr>
        </p:pic>
        <p:pic>
          <p:nvPicPr>
            <p:cNvPr id="161" name="Google Shape;161;p38"/>
            <p:cNvPicPr preferRelativeResize="0"/>
            <p:nvPr/>
          </p:nvPicPr>
          <p:blipFill rotWithShape="1">
            <a:blip r:embed="rId6">
              <a:alphaModFix/>
            </a:blip>
            <a:srcRect/>
            <a:stretch/>
          </p:blipFill>
          <p:spPr>
            <a:xfrm>
              <a:off x="3376073" y="10375733"/>
              <a:ext cx="790575" cy="428625"/>
            </a:xfrm>
            <a:prstGeom prst="rect">
              <a:avLst/>
            </a:prstGeom>
            <a:noFill/>
            <a:ln>
              <a:noFill/>
            </a:ln>
          </p:spPr>
        </p:pic>
      </p:grpSp>
    </p:spTree>
    <p:extLst>
      <p:ext uri="{BB962C8B-B14F-4D97-AF65-F5344CB8AC3E}">
        <p14:creationId xmlns:p14="http://schemas.microsoft.com/office/powerpoint/2010/main" val="42497418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matchingName="GLIMI Body right">
  <p:cSld name="GLIMI Body right">
    <p:bg>
      <p:bgPr>
        <a:solidFill>
          <a:srgbClr val="FFFFFF"/>
        </a:solidFill>
        <a:effectLst/>
      </p:bgPr>
    </p:bg>
    <p:spTree>
      <p:nvGrpSpPr>
        <p:cNvPr id="1" name="Shape 162"/>
        <p:cNvGrpSpPr/>
        <p:nvPr/>
      </p:nvGrpSpPr>
      <p:grpSpPr>
        <a:xfrm>
          <a:off x="0" y="0"/>
          <a:ext cx="0" cy="0"/>
          <a:chOff x="0" y="0"/>
          <a:chExt cx="0" cy="0"/>
        </a:xfrm>
      </p:grpSpPr>
      <p:cxnSp>
        <p:nvCxnSpPr>
          <p:cNvPr id="163" name="Google Shape;163;p40"/>
          <p:cNvCxnSpPr/>
          <p:nvPr/>
        </p:nvCxnSpPr>
        <p:spPr>
          <a:xfrm>
            <a:off x="3619501" y="10449771"/>
            <a:ext cx="17145002" cy="2"/>
          </a:xfrm>
          <a:prstGeom prst="straightConnector1">
            <a:avLst/>
          </a:prstGeom>
          <a:noFill/>
          <a:ln w="50800" cap="flat" cmpd="sng">
            <a:solidFill>
              <a:srgbClr val="6B6E6E"/>
            </a:solidFill>
            <a:prstDash val="solid"/>
            <a:miter lim="400000"/>
            <a:headEnd type="none" w="sm" len="sm"/>
            <a:tailEnd type="none" w="sm" len="sm"/>
          </a:ln>
        </p:spPr>
      </p:cxnSp>
      <p:sp>
        <p:nvSpPr>
          <p:cNvPr id="164" name="Google Shape;164;p40"/>
          <p:cNvSpPr txBox="1">
            <a:spLocks noGrp="1"/>
          </p:cNvSpPr>
          <p:nvPr>
            <p:ph type="title"/>
          </p:nvPr>
        </p:nvSpPr>
        <p:spPr>
          <a:xfrm>
            <a:off x="3619500" y="10799763"/>
            <a:ext cx="17145000" cy="2697362"/>
          </a:xfrm>
          <a:prstGeom prst="rect">
            <a:avLst/>
          </a:prstGeom>
          <a:noFill/>
          <a:ln>
            <a:noFill/>
          </a:ln>
        </p:spPr>
        <p:txBody>
          <a:bodyPr spcFirstLastPara="1" wrap="square" lIns="71425" tIns="71425" rIns="71425" bIns="71425" anchor="t" anchorCtr="0">
            <a:normAutofit/>
          </a:bodyPr>
          <a:lstStyle>
            <a:lvl1pPr lvl="0" algn="ctr">
              <a:lnSpc>
                <a:spcPct val="80000"/>
              </a:lnSpc>
              <a:spcBef>
                <a:spcPts val="0"/>
              </a:spcBef>
              <a:spcAft>
                <a:spcPts val="0"/>
              </a:spcAft>
              <a:buClr>
                <a:srgbClr val="456838"/>
              </a:buClr>
              <a:buSzPts val="1800"/>
              <a:buFont typeface="Calibri"/>
              <a:buNone/>
              <a:defRPr/>
            </a:lvl1pPr>
            <a:lvl2pPr lvl="1" algn="ctr">
              <a:lnSpc>
                <a:spcPct val="80000"/>
              </a:lnSpc>
              <a:spcBef>
                <a:spcPts val="0"/>
              </a:spcBef>
              <a:spcAft>
                <a:spcPts val="0"/>
              </a:spcAft>
              <a:buClr>
                <a:srgbClr val="456838"/>
              </a:buClr>
              <a:buSzPts val="1800"/>
              <a:buNone/>
              <a:defRPr/>
            </a:lvl2pPr>
            <a:lvl3pPr lvl="2" algn="ctr">
              <a:lnSpc>
                <a:spcPct val="80000"/>
              </a:lnSpc>
              <a:spcBef>
                <a:spcPts val="0"/>
              </a:spcBef>
              <a:spcAft>
                <a:spcPts val="0"/>
              </a:spcAft>
              <a:buClr>
                <a:srgbClr val="456838"/>
              </a:buClr>
              <a:buSzPts val="1800"/>
              <a:buNone/>
              <a:defRPr/>
            </a:lvl3pPr>
            <a:lvl4pPr lvl="3" algn="ctr">
              <a:lnSpc>
                <a:spcPct val="80000"/>
              </a:lnSpc>
              <a:spcBef>
                <a:spcPts val="0"/>
              </a:spcBef>
              <a:spcAft>
                <a:spcPts val="0"/>
              </a:spcAft>
              <a:buClr>
                <a:srgbClr val="456838"/>
              </a:buClr>
              <a:buSzPts val="1800"/>
              <a:buNone/>
              <a:defRPr/>
            </a:lvl4pPr>
            <a:lvl5pPr lvl="4" algn="ctr">
              <a:lnSpc>
                <a:spcPct val="80000"/>
              </a:lnSpc>
              <a:spcBef>
                <a:spcPts val="0"/>
              </a:spcBef>
              <a:spcAft>
                <a:spcPts val="0"/>
              </a:spcAft>
              <a:buClr>
                <a:srgbClr val="456838"/>
              </a:buClr>
              <a:buSzPts val="1800"/>
              <a:buNone/>
              <a:defRPr/>
            </a:lvl5pPr>
            <a:lvl6pPr lvl="5" algn="ctr">
              <a:lnSpc>
                <a:spcPct val="80000"/>
              </a:lnSpc>
              <a:spcBef>
                <a:spcPts val="0"/>
              </a:spcBef>
              <a:spcAft>
                <a:spcPts val="0"/>
              </a:spcAft>
              <a:buClr>
                <a:srgbClr val="456838"/>
              </a:buClr>
              <a:buSzPts val="1800"/>
              <a:buNone/>
              <a:defRPr/>
            </a:lvl6pPr>
            <a:lvl7pPr lvl="6" algn="ctr">
              <a:lnSpc>
                <a:spcPct val="80000"/>
              </a:lnSpc>
              <a:spcBef>
                <a:spcPts val="0"/>
              </a:spcBef>
              <a:spcAft>
                <a:spcPts val="0"/>
              </a:spcAft>
              <a:buClr>
                <a:srgbClr val="456838"/>
              </a:buClr>
              <a:buSzPts val="1800"/>
              <a:buNone/>
              <a:defRPr/>
            </a:lvl7pPr>
            <a:lvl8pPr lvl="7" algn="ctr">
              <a:lnSpc>
                <a:spcPct val="80000"/>
              </a:lnSpc>
              <a:spcBef>
                <a:spcPts val="0"/>
              </a:spcBef>
              <a:spcAft>
                <a:spcPts val="0"/>
              </a:spcAft>
              <a:buClr>
                <a:srgbClr val="456838"/>
              </a:buClr>
              <a:buSzPts val="1800"/>
              <a:buNone/>
              <a:defRPr/>
            </a:lvl8pPr>
            <a:lvl9pPr lvl="8" algn="ctr">
              <a:lnSpc>
                <a:spcPct val="80000"/>
              </a:lnSpc>
              <a:spcBef>
                <a:spcPts val="0"/>
              </a:spcBef>
              <a:spcAft>
                <a:spcPts val="0"/>
              </a:spcAft>
              <a:buClr>
                <a:srgbClr val="456838"/>
              </a:buClr>
              <a:buSzPts val="1800"/>
              <a:buNone/>
              <a:defRPr/>
            </a:lvl9pPr>
          </a:lstStyle>
          <a:p>
            <a:endParaRPr/>
          </a:p>
        </p:txBody>
      </p:sp>
      <p:sp>
        <p:nvSpPr>
          <p:cNvPr id="165" name="Google Shape;165;p40"/>
          <p:cNvSpPr txBox="1">
            <a:spLocks noGrp="1"/>
          </p:cNvSpPr>
          <p:nvPr>
            <p:ph type="body" idx="1"/>
          </p:nvPr>
        </p:nvSpPr>
        <p:spPr>
          <a:xfrm>
            <a:off x="3629687" y="1341784"/>
            <a:ext cx="17145002" cy="8561588"/>
          </a:xfrm>
          <a:prstGeom prst="rect">
            <a:avLst/>
          </a:prstGeom>
          <a:noFill/>
          <a:ln>
            <a:noFill/>
          </a:ln>
        </p:spPr>
        <p:txBody>
          <a:bodyPr spcFirstLastPara="1" wrap="square" lIns="71425" tIns="71425" rIns="71425" bIns="71425" anchor="b" anchorCtr="0">
            <a:normAutofit/>
          </a:bodyPr>
          <a:lstStyle>
            <a:lvl1pPr marL="914400" lvl="0" indent="-457200" algn="r">
              <a:lnSpc>
                <a:spcPct val="80000"/>
              </a:lnSpc>
              <a:spcBef>
                <a:spcPts val="3200"/>
              </a:spcBef>
              <a:spcAft>
                <a:spcPts val="0"/>
              </a:spcAft>
              <a:buClr>
                <a:srgbClr val="282423"/>
              </a:buClr>
              <a:buSzPts val="1800"/>
              <a:buNone/>
              <a:defRPr/>
            </a:lvl1pPr>
            <a:lvl2pPr marL="1828800" lvl="1" indent="-457200" algn="r">
              <a:lnSpc>
                <a:spcPct val="80000"/>
              </a:lnSpc>
              <a:spcBef>
                <a:spcPts val="3200"/>
              </a:spcBef>
              <a:spcAft>
                <a:spcPts val="0"/>
              </a:spcAft>
              <a:buClr>
                <a:srgbClr val="282423"/>
              </a:buClr>
              <a:buSzPts val="1800"/>
              <a:buNone/>
              <a:defRPr/>
            </a:lvl2pPr>
            <a:lvl3pPr marL="2743200" lvl="2" indent="-457200" algn="r">
              <a:lnSpc>
                <a:spcPct val="80000"/>
              </a:lnSpc>
              <a:spcBef>
                <a:spcPts val="3200"/>
              </a:spcBef>
              <a:spcAft>
                <a:spcPts val="0"/>
              </a:spcAft>
              <a:buClr>
                <a:srgbClr val="282423"/>
              </a:buClr>
              <a:buSzPts val="1800"/>
              <a:buNone/>
              <a:defRPr/>
            </a:lvl3pPr>
            <a:lvl4pPr marL="3657600" lvl="3" indent="-457200" algn="r">
              <a:lnSpc>
                <a:spcPct val="80000"/>
              </a:lnSpc>
              <a:spcBef>
                <a:spcPts val="3200"/>
              </a:spcBef>
              <a:spcAft>
                <a:spcPts val="0"/>
              </a:spcAft>
              <a:buClr>
                <a:srgbClr val="282423"/>
              </a:buClr>
              <a:buSzPts val="1800"/>
              <a:buNone/>
              <a:defRPr/>
            </a:lvl4pPr>
            <a:lvl5pPr marL="4572000" lvl="4" indent="-457200" algn="r">
              <a:lnSpc>
                <a:spcPct val="80000"/>
              </a:lnSpc>
              <a:spcBef>
                <a:spcPts val="3200"/>
              </a:spcBef>
              <a:spcAft>
                <a:spcPts val="0"/>
              </a:spcAft>
              <a:buClr>
                <a:srgbClr val="282423"/>
              </a:buClr>
              <a:buSzPts val="1800"/>
              <a:buNone/>
              <a:defRPr/>
            </a:lvl5pPr>
            <a:lvl6pPr marL="5486400" lvl="5" indent="-457200" algn="r">
              <a:lnSpc>
                <a:spcPct val="80000"/>
              </a:lnSpc>
              <a:spcBef>
                <a:spcPts val="3200"/>
              </a:spcBef>
              <a:spcAft>
                <a:spcPts val="0"/>
              </a:spcAft>
              <a:buClr>
                <a:srgbClr val="282423"/>
              </a:buClr>
              <a:buSzPts val="1800"/>
              <a:buNone/>
              <a:defRPr/>
            </a:lvl6pPr>
            <a:lvl7pPr marL="6400800" lvl="6" indent="-457200" algn="r">
              <a:lnSpc>
                <a:spcPct val="80000"/>
              </a:lnSpc>
              <a:spcBef>
                <a:spcPts val="3200"/>
              </a:spcBef>
              <a:spcAft>
                <a:spcPts val="0"/>
              </a:spcAft>
              <a:buClr>
                <a:srgbClr val="282423"/>
              </a:buClr>
              <a:buSzPts val="1800"/>
              <a:buNone/>
              <a:defRPr/>
            </a:lvl7pPr>
            <a:lvl8pPr marL="7315200" lvl="7" indent="-457200" algn="r">
              <a:lnSpc>
                <a:spcPct val="80000"/>
              </a:lnSpc>
              <a:spcBef>
                <a:spcPts val="3200"/>
              </a:spcBef>
              <a:spcAft>
                <a:spcPts val="0"/>
              </a:spcAft>
              <a:buClr>
                <a:srgbClr val="282423"/>
              </a:buClr>
              <a:buSzPts val="1800"/>
              <a:buNone/>
              <a:defRPr/>
            </a:lvl8pPr>
            <a:lvl9pPr marL="8229600" lvl="8" indent="-457200" algn="r">
              <a:lnSpc>
                <a:spcPct val="80000"/>
              </a:lnSpc>
              <a:spcBef>
                <a:spcPts val="3200"/>
              </a:spcBef>
              <a:spcAft>
                <a:spcPts val="0"/>
              </a:spcAft>
              <a:buClr>
                <a:srgbClr val="282423"/>
              </a:buClr>
              <a:buSzPts val="1800"/>
              <a:buNone/>
              <a:defRPr/>
            </a:lvl9pPr>
          </a:lstStyle>
          <a:p>
            <a:endParaRPr/>
          </a:p>
        </p:txBody>
      </p:sp>
      <p:sp>
        <p:nvSpPr>
          <p:cNvPr id="166" name="Google Shape;166;p40"/>
          <p:cNvSpPr/>
          <p:nvPr/>
        </p:nvSpPr>
        <p:spPr>
          <a:xfrm>
            <a:off x="16376007" y="13408681"/>
            <a:ext cx="4056038" cy="357494"/>
          </a:xfrm>
          <a:prstGeom prst="rect">
            <a:avLst/>
          </a:prstGeom>
          <a:solidFill>
            <a:srgbClr val="6FA05C"/>
          </a:solidFill>
          <a:ln>
            <a:noFill/>
          </a:ln>
        </p:spPr>
        <p:txBody>
          <a:bodyPr spcFirstLastPara="1" wrap="square" lIns="71400" tIns="71400" rIns="71400" bIns="71400" anchor="ctr" anchorCtr="0">
            <a:noAutofit/>
          </a:bodyPr>
          <a:lstStyle/>
          <a:p>
            <a:pPr marL="0" marR="0" lvl="0" indent="0" algn="ctr" rtl="0">
              <a:lnSpc>
                <a:spcPct val="80000"/>
              </a:lnSpc>
              <a:spcBef>
                <a:spcPts val="0"/>
              </a:spcBef>
              <a:spcAft>
                <a:spcPts val="0"/>
              </a:spcAft>
              <a:buClr>
                <a:srgbClr val="FFFFFF"/>
              </a:buClr>
              <a:buSzPts val="5200"/>
              <a:buFont typeface="Arial"/>
              <a:buNone/>
            </a:pPr>
            <a:endParaRPr sz="5200" b="0" i="0" u="none" strike="noStrike" cap="none">
              <a:solidFill>
                <a:srgbClr val="FFFFFF"/>
              </a:solidFill>
              <a:latin typeface="Avenir"/>
              <a:ea typeface="Avenir"/>
              <a:cs typeface="Avenir"/>
              <a:sym typeface="Avenir"/>
            </a:endParaRPr>
          </a:p>
        </p:txBody>
      </p:sp>
      <p:sp>
        <p:nvSpPr>
          <p:cNvPr id="167" name="Google Shape;167;p40"/>
          <p:cNvSpPr/>
          <p:nvPr/>
        </p:nvSpPr>
        <p:spPr>
          <a:xfrm>
            <a:off x="12195024" y="13408681"/>
            <a:ext cx="4175828" cy="357494"/>
          </a:xfrm>
          <a:prstGeom prst="rect">
            <a:avLst/>
          </a:prstGeom>
          <a:solidFill>
            <a:srgbClr val="BE4932"/>
          </a:solidFill>
          <a:ln>
            <a:noFill/>
          </a:ln>
        </p:spPr>
        <p:txBody>
          <a:bodyPr spcFirstLastPara="1" wrap="square" lIns="71400" tIns="71400" rIns="71400" bIns="71400" anchor="ctr" anchorCtr="0">
            <a:noAutofit/>
          </a:bodyPr>
          <a:lstStyle/>
          <a:p>
            <a:pPr marL="0" marR="0" lvl="0" indent="0" algn="ctr" rtl="0">
              <a:lnSpc>
                <a:spcPct val="80000"/>
              </a:lnSpc>
              <a:spcBef>
                <a:spcPts val="0"/>
              </a:spcBef>
              <a:spcAft>
                <a:spcPts val="0"/>
              </a:spcAft>
              <a:buClr>
                <a:srgbClr val="FFFFFF"/>
              </a:buClr>
              <a:buSzPts val="5200"/>
              <a:buFont typeface="Arial"/>
              <a:buNone/>
            </a:pPr>
            <a:endParaRPr sz="5200" b="0" i="0" u="none" strike="noStrike" cap="none">
              <a:solidFill>
                <a:srgbClr val="FFFFFF"/>
              </a:solidFill>
              <a:latin typeface="Avenir"/>
              <a:ea typeface="Avenir"/>
              <a:cs typeface="Avenir"/>
              <a:sym typeface="Avenir"/>
            </a:endParaRPr>
          </a:p>
        </p:txBody>
      </p:sp>
      <p:sp>
        <p:nvSpPr>
          <p:cNvPr id="168" name="Google Shape;168;p40"/>
          <p:cNvSpPr/>
          <p:nvPr/>
        </p:nvSpPr>
        <p:spPr>
          <a:xfrm>
            <a:off x="8031170" y="13408681"/>
            <a:ext cx="4175828" cy="357494"/>
          </a:xfrm>
          <a:prstGeom prst="rect">
            <a:avLst/>
          </a:prstGeom>
          <a:solidFill>
            <a:srgbClr val="A1BBC7"/>
          </a:solidFill>
          <a:ln>
            <a:noFill/>
          </a:ln>
        </p:spPr>
        <p:txBody>
          <a:bodyPr spcFirstLastPara="1" wrap="square" lIns="71400" tIns="71400" rIns="71400" bIns="71400" anchor="ctr" anchorCtr="0">
            <a:noAutofit/>
          </a:bodyPr>
          <a:lstStyle/>
          <a:p>
            <a:pPr marL="0" marR="0" lvl="0" indent="0" algn="ctr" rtl="0">
              <a:lnSpc>
                <a:spcPct val="80000"/>
              </a:lnSpc>
              <a:spcBef>
                <a:spcPts val="0"/>
              </a:spcBef>
              <a:spcAft>
                <a:spcPts val="0"/>
              </a:spcAft>
              <a:buClr>
                <a:srgbClr val="FFFFFF"/>
              </a:buClr>
              <a:buSzPts val="5200"/>
              <a:buFont typeface="Arial"/>
              <a:buNone/>
            </a:pPr>
            <a:endParaRPr sz="5200" b="0" i="0" u="none" strike="noStrike" cap="none">
              <a:solidFill>
                <a:srgbClr val="FFFFFF"/>
              </a:solidFill>
              <a:latin typeface="Avenir"/>
              <a:ea typeface="Avenir"/>
              <a:cs typeface="Avenir"/>
              <a:sym typeface="Avenir"/>
            </a:endParaRPr>
          </a:p>
        </p:txBody>
      </p:sp>
      <p:sp>
        <p:nvSpPr>
          <p:cNvPr id="169" name="Google Shape;169;p40"/>
          <p:cNvSpPr/>
          <p:nvPr/>
        </p:nvSpPr>
        <p:spPr>
          <a:xfrm>
            <a:off x="3892980" y="13408681"/>
            <a:ext cx="4175828" cy="357494"/>
          </a:xfrm>
          <a:prstGeom prst="rect">
            <a:avLst/>
          </a:prstGeom>
          <a:solidFill>
            <a:srgbClr val="FFDD2F"/>
          </a:solidFill>
          <a:ln>
            <a:noFill/>
          </a:ln>
        </p:spPr>
        <p:txBody>
          <a:bodyPr spcFirstLastPara="1" wrap="square" lIns="71400" tIns="71400" rIns="71400" bIns="71400" anchor="ctr" anchorCtr="0">
            <a:noAutofit/>
          </a:bodyPr>
          <a:lstStyle/>
          <a:p>
            <a:pPr marL="0" marR="0" lvl="0" indent="0" algn="ctr" rtl="0">
              <a:lnSpc>
                <a:spcPct val="80000"/>
              </a:lnSpc>
              <a:spcBef>
                <a:spcPts val="0"/>
              </a:spcBef>
              <a:spcAft>
                <a:spcPts val="0"/>
              </a:spcAft>
              <a:buClr>
                <a:srgbClr val="FFFFFF"/>
              </a:buClr>
              <a:buSzPts val="5200"/>
              <a:buFont typeface="Arial"/>
              <a:buNone/>
            </a:pPr>
            <a:endParaRPr sz="5200" b="0" i="0" u="none" strike="noStrike" cap="none">
              <a:solidFill>
                <a:srgbClr val="FFFFFF"/>
              </a:solidFill>
              <a:latin typeface="Avenir"/>
              <a:ea typeface="Avenir"/>
              <a:cs typeface="Avenir"/>
              <a:sym typeface="Avenir"/>
            </a:endParaRPr>
          </a:p>
        </p:txBody>
      </p:sp>
      <p:sp>
        <p:nvSpPr>
          <p:cNvPr id="170" name="Google Shape;170;p40"/>
          <p:cNvSpPr/>
          <p:nvPr/>
        </p:nvSpPr>
        <p:spPr>
          <a:xfrm>
            <a:off x="20380713" y="13408681"/>
            <a:ext cx="4056038" cy="357494"/>
          </a:xfrm>
          <a:prstGeom prst="rect">
            <a:avLst/>
          </a:prstGeom>
          <a:solidFill>
            <a:srgbClr val="2164B2"/>
          </a:solidFill>
          <a:ln>
            <a:noFill/>
          </a:ln>
        </p:spPr>
        <p:txBody>
          <a:bodyPr spcFirstLastPara="1" wrap="square" lIns="71400" tIns="71400" rIns="71400" bIns="71400" anchor="ctr" anchorCtr="0">
            <a:noAutofit/>
          </a:bodyPr>
          <a:lstStyle/>
          <a:p>
            <a:pPr marL="0" marR="0" lvl="0" indent="0" algn="ctr" rtl="0">
              <a:lnSpc>
                <a:spcPct val="80000"/>
              </a:lnSpc>
              <a:spcBef>
                <a:spcPts val="0"/>
              </a:spcBef>
              <a:spcAft>
                <a:spcPts val="0"/>
              </a:spcAft>
              <a:buClr>
                <a:srgbClr val="FFFFFF"/>
              </a:buClr>
              <a:buSzPts val="5200"/>
              <a:buFont typeface="Arial"/>
              <a:buNone/>
            </a:pPr>
            <a:endParaRPr sz="5200" b="0" i="0" u="none" strike="noStrike" cap="none">
              <a:solidFill>
                <a:srgbClr val="FFFFFF"/>
              </a:solidFill>
              <a:latin typeface="Avenir"/>
              <a:ea typeface="Avenir"/>
              <a:cs typeface="Avenir"/>
              <a:sym typeface="Avenir"/>
            </a:endParaRPr>
          </a:p>
        </p:txBody>
      </p:sp>
      <p:sp>
        <p:nvSpPr>
          <p:cNvPr id="171" name="Google Shape;171;p40"/>
          <p:cNvSpPr/>
          <p:nvPr/>
        </p:nvSpPr>
        <p:spPr>
          <a:xfrm>
            <a:off x="22995544" y="22217"/>
            <a:ext cx="1379480" cy="13401354"/>
          </a:xfrm>
          <a:custGeom>
            <a:avLst/>
            <a:gdLst/>
            <a:ahLst/>
            <a:cxnLst/>
            <a:rect l="l" t="t" r="r" b="b"/>
            <a:pathLst>
              <a:path w="21600" h="21600" extrusionOk="0">
                <a:moveTo>
                  <a:pt x="21600" y="2"/>
                </a:moveTo>
                <a:lnTo>
                  <a:pt x="21600" y="21600"/>
                </a:lnTo>
                <a:lnTo>
                  <a:pt x="0" y="21600"/>
                </a:lnTo>
                <a:cubicBezTo>
                  <a:pt x="12563" y="18065"/>
                  <a:pt x="18857" y="14327"/>
                  <a:pt x="18583" y="10563"/>
                </a:cubicBezTo>
                <a:cubicBezTo>
                  <a:pt x="18320" y="6958"/>
                  <a:pt x="12034" y="3385"/>
                  <a:pt x="0" y="0"/>
                </a:cubicBezTo>
                <a:lnTo>
                  <a:pt x="21600" y="2"/>
                </a:lnTo>
                <a:close/>
              </a:path>
            </a:pathLst>
          </a:custGeom>
          <a:solidFill>
            <a:srgbClr val="DDDAEB"/>
          </a:solidFill>
          <a:ln>
            <a:noFill/>
          </a:ln>
        </p:spPr>
        <p:txBody>
          <a:bodyPr spcFirstLastPara="1" wrap="square" lIns="71400" tIns="71400" rIns="71400" bIns="71400" anchor="ctr" anchorCtr="0">
            <a:noAutofit/>
          </a:bodyPr>
          <a:lstStyle/>
          <a:p>
            <a:pPr marL="0" marR="0" lvl="0" indent="0" algn="ctr" rtl="0">
              <a:lnSpc>
                <a:spcPct val="80000"/>
              </a:lnSpc>
              <a:spcBef>
                <a:spcPts val="0"/>
              </a:spcBef>
              <a:spcAft>
                <a:spcPts val="0"/>
              </a:spcAft>
              <a:buClr>
                <a:srgbClr val="838787"/>
              </a:buClr>
              <a:buSzPts val="5200"/>
              <a:buFont typeface="Arial"/>
              <a:buNone/>
            </a:pPr>
            <a:endParaRPr sz="5200" b="0" i="0" u="none" strike="noStrike" cap="none">
              <a:solidFill>
                <a:srgbClr val="FFFFFF"/>
              </a:solidFill>
              <a:latin typeface="Avenir"/>
              <a:ea typeface="Avenir"/>
              <a:cs typeface="Avenir"/>
              <a:sym typeface="Avenir"/>
            </a:endParaRPr>
          </a:p>
        </p:txBody>
      </p:sp>
      <p:sp>
        <p:nvSpPr>
          <p:cNvPr id="172" name="Google Shape;172;p40"/>
          <p:cNvSpPr txBox="1">
            <a:spLocks noGrp="1"/>
          </p:cNvSpPr>
          <p:nvPr>
            <p:ph type="sldNum" idx="12"/>
          </p:nvPr>
        </p:nvSpPr>
        <p:spPr>
          <a:xfrm>
            <a:off x="20177110" y="589361"/>
            <a:ext cx="545704" cy="932153"/>
          </a:xfrm>
          <a:prstGeom prst="rect">
            <a:avLst/>
          </a:prstGeom>
          <a:noFill/>
          <a:ln>
            <a:noFill/>
          </a:ln>
        </p:spPr>
        <p:txBody>
          <a:bodyPr spcFirstLastPara="1" wrap="square" lIns="71425" tIns="71425" rIns="71425" bIns="71425" anchor="t" anchorCtr="0">
            <a:spAutoFit/>
          </a:bodyPr>
          <a:lstStyle>
            <a:lvl1pPr marL="0" marR="0" lvl="0" indent="0" algn="r">
              <a:lnSpc>
                <a:spcPct val="80000"/>
              </a:lnSpc>
              <a:spcBef>
                <a:spcPts val="0"/>
              </a:spcBef>
              <a:spcAft>
                <a:spcPts val="0"/>
              </a:spcAft>
              <a:buClr>
                <a:srgbClr val="838787"/>
              </a:buClr>
              <a:buSzPts val="3200"/>
              <a:buFont typeface="Arial"/>
              <a:buNone/>
              <a:defRPr sz="3200" b="0" i="0" u="none" strike="noStrike" cap="none">
                <a:solidFill>
                  <a:srgbClr val="838787"/>
                </a:solidFill>
                <a:latin typeface="Arial"/>
                <a:ea typeface="Arial"/>
                <a:cs typeface="Arial"/>
                <a:sym typeface="Arial"/>
              </a:defRPr>
            </a:lvl1pPr>
            <a:lvl2pPr marL="0" marR="0" lvl="1" indent="0" algn="r">
              <a:lnSpc>
                <a:spcPct val="80000"/>
              </a:lnSpc>
              <a:spcBef>
                <a:spcPts val="0"/>
              </a:spcBef>
              <a:spcAft>
                <a:spcPts val="0"/>
              </a:spcAft>
              <a:buClr>
                <a:srgbClr val="838787"/>
              </a:buClr>
              <a:buSzPts val="3200"/>
              <a:buFont typeface="Arial"/>
              <a:buNone/>
              <a:defRPr sz="3200" b="0" i="0" u="none" strike="noStrike" cap="none">
                <a:solidFill>
                  <a:srgbClr val="838787"/>
                </a:solidFill>
                <a:latin typeface="Arial"/>
                <a:ea typeface="Arial"/>
                <a:cs typeface="Arial"/>
                <a:sym typeface="Arial"/>
              </a:defRPr>
            </a:lvl2pPr>
            <a:lvl3pPr marL="0" marR="0" lvl="2" indent="0" algn="r">
              <a:lnSpc>
                <a:spcPct val="80000"/>
              </a:lnSpc>
              <a:spcBef>
                <a:spcPts val="0"/>
              </a:spcBef>
              <a:spcAft>
                <a:spcPts val="0"/>
              </a:spcAft>
              <a:buClr>
                <a:srgbClr val="838787"/>
              </a:buClr>
              <a:buSzPts val="3200"/>
              <a:buFont typeface="Arial"/>
              <a:buNone/>
              <a:defRPr sz="3200" b="0" i="0" u="none" strike="noStrike" cap="none">
                <a:solidFill>
                  <a:srgbClr val="838787"/>
                </a:solidFill>
                <a:latin typeface="Arial"/>
                <a:ea typeface="Arial"/>
                <a:cs typeface="Arial"/>
                <a:sym typeface="Arial"/>
              </a:defRPr>
            </a:lvl3pPr>
            <a:lvl4pPr marL="0" marR="0" lvl="3" indent="0" algn="r">
              <a:lnSpc>
                <a:spcPct val="80000"/>
              </a:lnSpc>
              <a:spcBef>
                <a:spcPts val="0"/>
              </a:spcBef>
              <a:spcAft>
                <a:spcPts val="0"/>
              </a:spcAft>
              <a:buClr>
                <a:srgbClr val="838787"/>
              </a:buClr>
              <a:buSzPts val="3200"/>
              <a:buFont typeface="Arial"/>
              <a:buNone/>
              <a:defRPr sz="3200" b="0" i="0" u="none" strike="noStrike" cap="none">
                <a:solidFill>
                  <a:srgbClr val="838787"/>
                </a:solidFill>
                <a:latin typeface="Arial"/>
                <a:ea typeface="Arial"/>
                <a:cs typeface="Arial"/>
                <a:sym typeface="Arial"/>
              </a:defRPr>
            </a:lvl4pPr>
            <a:lvl5pPr marL="0" marR="0" lvl="4" indent="0" algn="r">
              <a:lnSpc>
                <a:spcPct val="80000"/>
              </a:lnSpc>
              <a:spcBef>
                <a:spcPts val="0"/>
              </a:spcBef>
              <a:spcAft>
                <a:spcPts val="0"/>
              </a:spcAft>
              <a:buClr>
                <a:srgbClr val="838787"/>
              </a:buClr>
              <a:buSzPts val="3200"/>
              <a:buFont typeface="Arial"/>
              <a:buNone/>
              <a:defRPr sz="3200" b="0" i="0" u="none" strike="noStrike" cap="none">
                <a:solidFill>
                  <a:srgbClr val="838787"/>
                </a:solidFill>
                <a:latin typeface="Arial"/>
                <a:ea typeface="Arial"/>
                <a:cs typeface="Arial"/>
                <a:sym typeface="Arial"/>
              </a:defRPr>
            </a:lvl5pPr>
            <a:lvl6pPr marL="0" marR="0" lvl="5" indent="0" algn="r">
              <a:lnSpc>
                <a:spcPct val="80000"/>
              </a:lnSpc>
              <a:spcBef>
                <a:spcPts val="0"/>
              </a:spcBef>
              <a:spcAft>
                <a:spcPts val="0"/>
              </a:spcAft>
              <a:buClr>
                <a:srgbClr val="838787"/>
              </a:buClr>
              <a:buSzPts val="3200"/>
              <a:buFont typeface="Arial"/>
              <a:buNone/>
              <a:defRPr sz="3200" b="0" i="0" u="none" strike="noStrike" cap="none">
                <a:solidFill>
                  <a:srgbClr val="838787"/>
                </a:solidFill>
                <a:latin typeface="Arial"/>
                <a:ea typeface="Arial"/>
                <a:cs typeface="Arial"/>
                <a:sym typeface="Arial"/>
              </a:defRPr>
            </a:lvl6pPr>
            <a:lvl7pPr marL="0" marR="0" lvl="6" indent="0" algn="r">
              <a:lnSpc>
                <a:spcPct val="80000"/>
              </a:lnSpc>
              <a:spcBef>
                <a:spcPts val="0"/>
              </a:spcBef>
              <a:spcAft>
                <a:spcPts val="0"/>
              </a:spcAft>
              <a:buClr>
                <a:srgbClr val="838787"/>
              </a:buClr>
              <a:buSzPts val="3200"/>
              <a:buFont typeface="Arial"/>
              <a:buNone/>
              <a:defRPr sz="3200" b="0" i="0" u="none" strike="noStrike" cap="none">
                <a:solidFill>
                  <a:srgbClr val="838787"/>
                </a:solidFill>
                <a:latin typeface="Arial"/>
                <a:ea typeface="Arial"/>
                <a:cs typeface="Arial"/>
                <a:sym typeface="Arial"/>
              </a:defRPr>
            </a:lvl7pPr>
            <a:lvl8pPr marL="0" marR="0" lvl="7" indent="0" algn="r">
              <a:lnSpc>
                <a:spcPct val="80000"/>
              </a:lnSpc>
              <a:spcBef>
                <a:spcPts val="0"/>
              </a:spcBef>
              <a:spcAft>
                <a:spcPts val="0"/>
              </a:spcAft>
              <a:buClr>
                <a:srgbClr val="838787"/>
              </a:buClr>
              <a:buSzPts val="3200"/>
              <a:buFont typeface="Arial"/>
              <a:buNone/>
              <a:defRPr sz="3200" b="0" i="0" u="none" strike="noStrike" cap="none">
                <a:solidFill>
                  <a:srgbClr val="838787"/>
                </a:solidFill>
                <a:latin typeface="Arial"/>
                <a:ea typeface="Arial"/>
                <a:cs typeface="Arial"/>
                <a:sym typeface="Arial"/>
              </a:defRPr>
            </a:lvl8pPr>
            <a:lvl9pPr marL="0" marR="0" lvl="8" indent="0" algn="r">
              <a:lnSpc>
                <a:spcPct val="80000"/>
              </a:lnSpc>
              <a:spcBef>
                <a:spcPts val="0"/>
              </a:spcBef>
              <a:spcAft>
                <a:spcPts val="0"/>
              </a:spcAft>
              <a:buClr>
                <a:srgbClr val="838787"/>
              </a:buClr>
              <a:buSzPts val="3200"/>
              <a:buFont typeface="Arial"/>
              <a:buNone/>
              <a:defRPr sz="3200" b="0" i="0" u="none" strike="noStrike" cap="none">
                <a:solidFill>
                  <a:srgbClr val="838787"/>
                </a:solidFill>
                <a:latin typeface="Arial"/>
                <a:ea typeface="Arial"/>
                <a:cs typeface="Arial"/>
                <a:sym typeface="Arial"/>
              </a:defRPr>
            </a:lvl9pPr>
          </a:lstStyle>
          <a:p>
            <a:fld id="{00000000-1234-1234-1234-123412341234}" type="slidenum">
              <a:rPr lang="en-GB" smtClean="0"/>
              <a:pPr/>
              <a:t>‹nr.›</a:t>
            </a:fld>
            <a:endParaRPr lang="en-GB"/>
          </a:p>
        </p:txBody>
      </p:sp>
      <p:grpSp>
        <p:nvGrpSpPr>
          <p:cNvPr id="173" name="Google Shape;173;p40"/>
          <p:cNvGrpSpPr/>
          <p:nvPr/>
        </p:nvGrpSpPr>
        <p:grpSpPr>
          <a:xfrm>
            <a:off x="8978" y="12409073"/>
            <a:ext cx="3920416" cy="1357102"/>
            <a:chOff x="246232" y="9456737"/>
            <a:chExt cx="3920416" cy="1357101"/>
          </a:xfrm>
        </p:grpSpPr>
        <p:pic>
          <p:nvPicPr>
            <p:cNvPr id="174" name="Google Shape;174;p40"/>
            <p:cNvPicPr preferRelativeResize="0"/>
            <p:nvPr/>
          </p:nvPicPr>
          <p:blipFill rotWithShape="1">
            <a:blip r:embed="rId2">
              <a:alphaModFix/>
            </a:blip>
            <a:srcRect/>
            <a:stretch/>
          </p:blipFill>
          <p:spPr>
            <a:xfrm>
              <a:off x="703658" y="9456737"/>
              <a:ext cx="1800225" cy="1343025"/>
            </a:xfrm>
            <a:prstGeom prst="rect">
              <a:avLst/>
            </a:prstGeom>
            <a:noFill/>
            <a:ln>
              <a:noFill/>
            </a:ln>
          </p:spPr>
        </p:pic>
        <p:pic>
          <p:nvPicPr>
            <p:cNvPr id="175" name="Google Shape;175;p40"/>
            <p:cNvPicPr preferRelativeResize="0"/>
            <p:nvPr/>
          </p:nvPicPr>
          <p:blipFill rotWithShape="1">
            <a:blip r:embed="rId3">
              <a:alphaModFix/>
            </a:blip>
            <a:srcRect/>
            <a:stretch/>
          </p:blipFill>
          <p:spPr>
            <a:xfrm>
              <a:off x="246232" y="10113961"/>
              <a:ext cx="455860" cy="685801"/>
            </a:xfrm>
            <a:prstGeom prst="rect">
              <a:avLst/>
            </a:prstGeom>
            <a:noFill/>
            <a:ln>
              <a:noFill/>
            </a:ln>
          </p:spPr>
        </p:pic>
        <p:pic>
          <p:nvPicPr>
            <p:cNvPr id="176" name="Google Shape;176;p40"/>
            <p:cNvPicPr preferRelativeResize="0"/>
            <p:nvPr/>
          </p:nvPicPr>
          <p:blipFill rotWithShape="1">
            <a:blip r:embed="rId4">
              <a:alphaModFix/>
            </a:blip>
            <a:srcRect/>
            <a:stretch/>
          </p:blipFill>
          <p:spPr>
            <a:xfrm>
              <a:off x="2507958" y="9833338"/>
              <a:ext cx="450805" cy="980500"/>
            </a:xfrm>
            <a:prstGeom prst="rect">
              <a:avLst/>
            </a:prstGeom>
            <a:noFill/>
            <a:ln>
              <a:noFill/>
            </a:ln>
          </p:spPr>
        </p:pic>
        <p:pic>
          <p:nvPicPr>
            <p:cNvPr id="177" name="Google Shape;177;p40"/>
            <p:cNvPicPr preferRelativeResize="0"/>
            <p:nvPr/>
          </p:nvPicPr>
          <p:blipFill rotWithShape="1">
            <a:blip r:embed="rId5">
              <a:alphaModFix/>
            </a:blip>
            <a:srcRect/>
            <a:stretch/>
          </p:blipFill>
          <p:spPr>
            <a:xfrm>
              <a:off x="2954734" y="10193461"/>
              <a:ext cx="428218" cy="602058"/>
            </a:xfrm>
            <a:prstGeom prst="rect">
              <a:avLst/>
            </a:prstGeom>
            <a:noFill/>
            <a:ln>
              <a:noFill/>
            </a:ln>
          </p:spPr>
        </p:pic>
        <p:pic>
          <p:nvPicPr>
            <p:cNvPr id="178" name="Google Shape;178;p40"/>
            <p:cNvPicPr preferRelativeResize="0"/>
            <p:nvPr/>
          </p:nvPicPr>
          <p:blipFill rotWithShape="1">
            <a:blip r:embed="rId6">
              <a:alphaModFix/>
            </a:blip>
            <a:srcRect/>
            <a:stretch/>
          </p:blipFill>
          <p:spPr>
            <a:xfrm>
              <a:off x="3376073" y="10375733"/>
              <a:ext cx="790575" cy="428625"/>
            </a:xfrm>
            <a:prstGeom prst="rect">
              <a:avLst/>
            </a:prstGeom>
            <a:noFill/>
            <a:ln>
              <a:noFill/>
            </a:ln>
          </p:spPr>
        </p:pic>
      </p:grpSp>
    </p:spTree>
    <p:extLst>
      <p:ext uri="{BB962C8B-B14F-4D97-AF65-F5344CB8AC3E}">
        <p14:creationId xmlns:p14="http://schemas.microsoft.com/office/powerpoint/2010/main" val="182452291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matchingName="GLIMI Picture top">
  <p:cSld name="GLIMI Picture top">
    <p:bg>
      <p:bgPr>
        <a:solidFill>
          <a:srgbClr val="FFFFFF"/>
        </a:solidFill>
        <a:effectLst/>
      </p:bgPr>
    </p:bg>
    <p:spTree>
      <p:nvGrpSpPr>
        <p:cNvPr id="1" name="Shape 55"/>
        <p:cNvGrpSpPr/>
        <p:nvPr/>
      </p:nvGrpSpPr>
      <p:grpSpPr>
        <a:xfrm>
          <a:off x="0" y="0"/>
          <a:ext cx="0" cy="0"/>
          <a:chOff x="0" y="0"/>
          <a:chExt cx="0" cy="0"/>
        </a:xfrm>
      </p:grpSpPr>
      <p:cxnSp>
        <p:nvCxnSpPr>
          <p:cNvPr id="56" name="Google Shape;56;p39"/>
          <p:cNvCxnSpPr/>
          <p:nvPr/>
        </p:nvCxnSpPr>
        <p:spPr>
          <a:xfrm>
            <a:off x="3619501" y="10449771"/>
            <a:ext cx="17145002" cy="2"/>
          </a:xfrm>
          <a:prstGeom prst="straightConnector1">
            <a:avLst/>
          </a:prstGeom>
          <a:noFill/>
          <a:ln w="50800" cap="flat" cmpd="sng">
            <a:solidFill>
              <a:srgbClr val="282423"/>
            </a:solidFill>
            <a:prstDash val="solid"/>
            <a:miter lim="400000"/>
            <a:headEnd type="none" w="sm" len="sm"/>
            <a:tailEnd type="none" w="sm" len="sm"/>
          </a:ln>
        </p:spPr>
      </p:cxnSp>
      <p:sp>
        <p:nvSpPr>
          <p:cNvPr id="57" name="Google Shape;57;p39"/>
          <p:cNvSpPr txBox="1">
            <a:spLocks noGrp="1"/>
          </p:cNvSpPr>
          <p:nvPr>
            <p:ph type="title"/>
          </p:nvPr>
        </p:nvSpPr>
        <p:spPr>
          <a:xfrm>
            <a:off x="3619500" y="10799763"/>
            <a:ext cx="17145000" cy="2697362"/>
          </a:xfrm>
          <a:prstGeom prst="rect">
            <a:avLst/>
          </a:prstGeom>
          <a:noFill/>
          <a:ln>
            <a:noFill/>
          </a:ln>
        </p:spPr>
        <p:txBody>
          <a:bodyPr spcFirstLastPara="1" wrap="square" lIns="71425" tIns="71425" rIns="71425" bIns="71425" anchor="t" anchorCtr="0">
            <a:normAutofit/>
          </a:bodyPr>
          <a:lstStyle>
            <a:lvl1pPr lvl="0" algn="ctr">
              <a:lnSpc>
                <a:spcPct val="80000"/>
              </a:lnSpc>
              <a:spcBef>
                <a:spcPts val="0"/>
              </a:spcBef>
              <a:spcAft>
                <a:spcPts val="0"/>
              </a:spcAft>
              <a:buClr>
                <a:srgbClr val="456838"/>
              </a:buClr>
              <a:buSzPts val="1800"/>
              <a:buFont typeface="Calibri"/>
              <a:buNone/>
              <a:defRPr/>
            </a:lvl1pPr>
            <a:lvl2pPr lvl="1" algn="ctr">
              <a:lnSpc>
                <a:spcPct val="80000"/>
              </a:lnSpc>
              <a:spcBef>
                <a:spcPts val="0"/>
              </a:spcBef>
              <a:spcAft>
                <a:spcPts val="0"/>
              </a:spcAft>
              <a:buClr>
                <a:srgbClr val="456838"/>
              </a:buClr>
              <a:buSzPts val="1800"/>
              <a:buNone/>
              <a:defRPr/>
            </a:lvl2pPr>
            <a:lvl3pPr lvl="2" algn="ctr">
              <a:lnSpc>
                <a:spcPct val="80000"/>
              </a:lnSpc>
              <a:spcBef>
                <a:spcPts val="0"/>
              </a:spcBef>
              <a:spcAft>
                <a:spcPts val="0"/>
              </a:spcAft>
              <a:buClr>
                <a:srgbClr val="456838"/>
              </a:buClr>
              <a:buSzPts val="1800"/>
              <a:buNone/>
              <a:defRPr/>
            </a:lvl3pPr>
            <a:lvl4pPr lvl="3" algn="ctr">
              <a:lnSpc>
                <a:spcPct val="80000"/>
              </a:lnSpc>
              <a:spcBef>
                <a:spcPts val="0"/>
              </a:spcBef>
              <a:spcAft>
                <a:spcPts val="0"/>
              </a:spcAft>
              <a:buClr>
                <a:srgbClr val="456838"/>
              </a:buClr>
              <a:buSzPts val="1800"/>
              <a:buNone/>
              <a:defRPr/>
            </a:lvl4pPr>
            <a:lvl5pPr lvl="4" algn="ctr">
              <a:lnSpc>
                <a:spcPct val="80000"/>
              </a:lnSpc>
              <a:spcBef>
                <a:spcPts val="0"/>
              </a:spcBef>
              <a:spcAft>
                <a:spcPts val="0"/>
              </a:spcAft>
              <a:buClr>
                <a:srgbClr val="456838"/>
              </a:buClr>
              <a:buSzPts val="1800"/>
              <a:buNone/>
              <a:defRPr/>
            </a:lvl5pPr>
            <a:lvl6pPr lvl="5" algn="ctr">
              <a:lnSpc>
                <a:spcPct val="80000"/>
              </a:lnSpc>
              <a:spcBef>
                <a:spcPts val="0"/>
              </a:spcBef>
              <a:spcAft>
                <a:spcPts val="0"/>
              </a:spcAft>
              <a:buClr>
                <a:srgbClr val="456838"/>
              </a:buClr>
              <a:buSzPts val="1800"/>
              <a:buNone/>
              <a:defRPr/>
            </a:lvl6pPr>
            <a:lvl7pPr lvl="6" algn="ctr">
              <a:lnSpc>
                <a:spcPct val="80000"/>
              </a:lnSpc>
              <a:spcBef>
                <a:spcPts val="0"/>
              </a:spcBef>
              <a:spcAft>
                <a:spcPts val="0"/>
              </a:spcAft>
              <a:buClr>
                <a:srgbClr val="456838"/>
              </a:buClr>
              <a:buSzPts val="1800"/>
              <a:buNone/>
              <a:defRPr/>
            </a:lvl7pPr>
            <a:lvl8pPr lvl="7" algn="ctr">
              <a:lnSpc>
                <a:spcPct val="80000"/>
              </a:lnSpc>
              <a:spcBef>
                <a:spcPts val="0"/>
              </a:spcBef>
              <a:spcAft>
                <a:spcPts val="0"/>
              </a:spcAft>
              <a:buClr>
                <a:srgbClr val="456838"/>
              </a:buClr>
              <a:buSzPts val="1800"/>
              <a:buNone/>
              <a:defRPr/>
            </a:lvl8pPr>
            <a:lvl9pPr lvl="8" algn="ctr">
              <a:lnSpc>
                <a:spcPct val="80000"/>
              </a:lnSpc>
              <a:spcBef>
                <a:spcPts val="0"/>
              </a:spcBef>
              <a:spcAft>
                <a:spcPts val="0"/>
              </a:spcAft>
              <a:buClr>
                <a:srgbClr val="456838"/>
              </a:buClr>
              <a:buSzPts val="1800"/>
              <a:buNone/>
              <a:defRPr/>
            </a:lvl9pPr>
          </a:lstStyle>
          <a:p>
            <a:endParaRPr/>
          </a:p>
        </p:txBody>
      </p:sp>
      <p:sp>
        <p:nvSpPr>
          <p:cNvPr id="58" name="Google Shape;58;p39"/>
          <p:cNvSpPr/>
          <p:nvPr/>
        </p:nvSpPr>
        <p:spPr>
          <a:xfrm>
            <a:off x="16376007" y="13408681"/>
            <a:ext cx="4056038" cy="357494"/>
          </a:xfrm>
          <a:prstGeom prst="rect">
            <a:avLst/>
          </a:prstGeom>
          <a:solidFill>
            <a:srgbClr val="6FA05C"/>
          </a:solidFill>
          <a:ln>
            <a:noFill/>
          </a:ln>
        </p:spPr>
        <p:txBody>
          <a:bodyPr spcFirstLastPara="1" wrap="square" lIns="71400" tIns="71400" rIns="71400" bIns="71400" anchor="ctr" anchorCtr="0">
            <a:noAutofit/>
          </a:bodyPr>
          <a:lstStyle/>
          <a:p>
            <a:pPr marL="0" marR="0" lvl="0" indent="0" algn="ctr" rtl="0">
              <a:lnSpc>
                <a:spcPct val="80000"/>
              </a:lnSpc>
              <a:spcBef>
                <a:spcPts val="0"/>
              </a:spcBef>
              <a:spcAft>
                <a:spcPts val="0"/>
              </a:spcAft>
              <a:buClr>
                <a:srgbClr val="FFFFFF"/>
              </a:buClr>
              <a:buSzPts val="5200"/>
              <a:buFont typeface="Arial"/>
              <a:buNone/>
            </a:pPr>
            <a:endParaRPr sz="5200" b="0" i="0" u="none" strike="noStrike" cap="none">
              <a:solidFill>
                <a:srgbClr val="FFFFFF"/>
              </a:solidFill>
              <a:latin typeface="Avenir"/>
              <a:ea typeface="Avenir"/>
              <a:cs typeface="Avenir"/>
              <a:sym typeface="Avenir"/>
            </a:endParaRPr>
          </a:p>
        </p:txBody>
      </p:sp>
      <p:sp>
        <p:nvSpPr>
          <p:cNvPr id="59" name="Google Shape;59;p39"/>
          <p:cNvSpPr/>
          <p:nvPr/>
        </p:nvSpPr>
        <p:spPr>
          <a:xfrm>
            <a:off x="12195024" y="13408681"/>
            <a:ext cx="4175828" cy="357494"/>
          </a:xfrm>
          <a:prstGeom prst="rect">
            <a:avLst/>
          </a:prstGeom>
          <a:solidFill>
            <a:srgbClr val="BE4932"/>
          </a:solidFill>
          <a:ln>
            <a:noFill/>
          </a:ln>
        </p:spPr>
        <p:txBody>
          <a:bodyPr spcFirstLastPara="1" wrap="square" lIns="71400" tIns="71400" rIns="71400" bIns="71400" anchor="ctr" anchorCtr="0">
            <a:noAutofit/>
          </a:bodyPr>
          <a:lstStyle/>
          <a:p>
            <a:pPr marL="0" marR="0" lvl="0" indent="0" algn="ctr" rtl="0">
              <a:lnSpc>
                <a:spcPct val="80000"/>
              </a:lnSpc>
              <a:spcBef>
                <a:spcPts val="0"/>
              </a:spcBef>
              <a:spcAft>
                <a:spcPts val="0"/>
              </a:spcAft>
              <a:buClr>
                <a:srgbClr val="FFFFFF"/>
              </a:buClr>
              <a:buSzPts val="5200"/>
              <a:buFont typeface="Arial"/>
              <a:buNone/>
            </a:pPr>
            <a:endParaRPr sz="5200" b="0" i="0" u="none" strike="noStrike" cap="none">
              <a:solidFill>
                <a:srgbClr val="FFFFFF"/>
              </a:solidFill>
              <a:latin typeface="Avenir"/>
              <a:ea typeface="Avenir"/>
              <a:cs typeface="Avenir"/>
              <a:sym typeface="Avenir"/>
            </a:endParaRPr>
          </a:p>
        </p:txBody>
      </p:sp>
      <p:sp>
        <p:nvSpPr>
          <p:cNvPr id="60" name="Google Shape;60;p39"/>
          <p:cNvSpPr/>
          <p:nvPr/>
        </p:nvSpPr>
        <p:spPr>
          <a:xfrm>
            <a:off x="8031170" y="13408681"/>
            <a:ext cx="4175828" cy="357494"/>
          </a:xfrm>
          <a:prstGeom prst="rect">
            <a:avLst/>
          </a:prstGeom>
          <a:solidFill>
            <a:srgbClr val="A1BBC7"/>
          </a:solidFill>
          <a:ln>
            <a:noFill/>
          </a:ln>
        </p:spPr>
        <p:txBody>
          <a:bodyPr spcFirstLastPara="1" wrap="square" lIns="71400" tIns="71400" rIns="71400" bIns="71400" anchor="ctr" anchorCtr="0">
            <a:noAutofit/>
          </a:bodyPr>
          <a:lstStyle/>
          <a:p>
            <a:pPr marL="0" marR="0" lvl="0" indent="0" algn="ctr" rtl="0">
              <a:lnSpc>
                <a:spcPct val="80000"/>
              </a:lnSpc>
              <a:spcBef>
                <a:spcPts val="0"/>
              </a:spcBef>
              <a:spcAft>
                <a:spcPts val="0"/>
              </a:spcAft>
              <a:buClr>
                <a:srgbClr val="FFFFFF"/>
              </a:buClr>
              <a:buSzPts val="5200"/>
              <a:buFont typeface="Arial"/>
              <a:buNone/>
            </a:pPr>
            <a:endParaRPr sz="5200" b="0" i="0" u="none" strike="noStrike" cap="none">
              <a:solidFill>
                <a:srgbClr val="FFFFFF"/>
              </a:solidFill>
              <a:latin typeface="Avenir"/>
              <a:ea typeface="Avenir"/>
              <a:cs typeface="Avenir"/>
              <a:sym typeface="Avenir"/>
            </a:endParaRPr>
          </a:p>
        </p:txBody>
      </p:sp>
      <p:sp>
        <p:nvSpPr>
          <p:cNvPr id="61" name="Google Shape;61;p39"/>
          <p:cNvSpPr/>
          <p:nvPr/>
        </p:nvSpPr>
        <p:spPr>
          <a:xfrm>
            <a:off x="3892980" y="13408681"/>
            <a:ext cx="4175828" cy="357494"/>
          </a:xfrm>
          <a:prstGeom prst="rect">
            <a:avLst/>
          </a:prstGeom>
          <a:solidFill>
            <a:srgbClr val="FFDD2F"/>
          </a:solidFill>
          <a:ln>
            <a:noFill/>
          </a:ln>
        </p:spPr>
        <p:txBody>
          <a:bodyPr spcFirstLastPara="1" wrap="square" lIns="71400" tIns="71400" rIns="71400" bIns="71400" anchor="ctr" anchorCtr="0">
            <a:noAutofit/>
          </a:bodyPr>
          <a:lstStyle/>
          <a:p>
            <a:pPr marL="0" marR="0" lvl="0" indent="0" algn="ctr" rtl="0">
              <a:lnSpc>
                <a:spcPct val="80000"/>
              </a:lnSpc>
              <a:spcBef>
                <a:spcPts val="0"/>
              </a:spcBef>
              <a:spcAft>
                <a:spcPts val="0"/>
              </a:spcAft>
              <a:buClr>
                <a:srgbClr val="FFFFFF"/>
              </a:buClr>
              <a:buSzPts val="5200"/>
              <a:buFont typeface="Arial"/>
              <a:buNone/>
            </a:pPr>
            <a:endParaRPr sz="5200" b="0" i="0" u="none" strike="noStrike" cap="none">
              <a:solidFill>
                <a:srgbClr val="FFFFFF"/>
              </a:solidFill>
              <a:latin typeface="Avenir"/>
              <a:ea typeface="Avenir"/>
              <a:cs typeface="Avenir"/>
              <a:sym typeface="Avenir"/>
            </a:endParaRPr>
          </a:p>
        </p:txBody>
      </p:sp>
      <p:sp>
        <p:nvSpPr>
          <p:cNvPr id="62" name="Google Shape;62;p39"/>
          <p:cNvSpPr/>
          <p:nvPr/>
        </p:nvSpPr>
        <p:spPr>
          <a:xfrm>
            <a:off x="20380713" y="13408681"/>
            <a:ext cx="4056038" cy="357494"/>
          </a:xfrm>
          <a:prstGeom prst="rect">
            <a:avLst/>
          </a:prstGeom>
          <a:solidFill>
            <a:srgbClr val="2164B2"/>
          </a:solidFill>
          <a:ln>
            <a:noFill/>
          </a:ln>
        </p:spPr>
        <p:txBody>
          <a:bodyPr spcFirstLastPara="1" wrap="square" lIns="71400" tIns="71400" rIns="71400" bIns="71400" anchor="ctr" anchorCtr="0">
            <a:noAutofit/>
          </a:bodyPr>
          <a:lstStyle/>
          <a:p>
            <a:pPr marL="0" marR="0" lvl="0" indent="0" algn="ctr" rtl="0">
              <a:lnSpc>
                <a:spcPct val="80000"/>
              </a:lnSpc>
              <a:spcBef>
                <a:spcPts val="0"/>
              </a:spcBef>
              <a:spcAft>
                <a:spcPts val="0"/>
              </a:spcAft>
              <a:buClr>
                <a:srgbClr val="FFFFFF"/>
              </a:buClr>
              <a:buSzPts val="5200"/>
              <a:buFont typeface="Arial"/>
              <a:buNone/>
            </a:pPr>
            <a:endParaRPr sz="5200" b="0" i="0" u="none" strike="noStrike" cap="none">
              <a:solidFill>
                <a:srgbClr val="FFFFFF"/>
              </a:solidFill>
              <a:latin typeface="Avenir"/>
              <a:ea typeface="Avenir"/>
              <a:cs typeface="Avenir"/>
              <a:sym typeface="Avenir"/>
            </a:endParaRPr>
          </a:p>
        </p:txBody>
      </p:sp>
      <p:sp>
        <p:nvSpPr>
          <p:cNvPr id="63" name="Google Shape;63;p39"/>
          <p:cNvSpPr/>
          <p:nvPr/>
        </p:nvSpPr>
        <p:spPr>
          <a:xfrm>
            <a:off x="22995544" y="22217"/>
            <a:ext cx="1379480" cy="13401354"/>
          </a:xfrm>
          <a:custGeom>
            <a:avLst/>
            <a:gdLst/>
            <a:ahLst/>
            <a:cxnLst/>
            <a:rect l="l" t="t" r="r" b="b"/>
            <a:pathLst>
              <a:path w="21600" h="21600" extrusionOk="0">
                <a:moveTo>
                  <a:pt x="21600" y="2"/>
                </a:moveTo>
                <a:lnTo>
                  <a:pt x="21600" y="21600"/>
                </a:lnTo>
                <a:lnTo>
                  <a:pt x="0" y="21600"/>
                </a:lnTo>
                <a:cubicBezTo>
                  <a:pt x="12563" y="18065"/>
                  <a:pt x="18857" y="14327"/>
                  <a:pt x="18583" y="10563"/>
                </a:cubicBezTo>
                <a:cubicBezTo>
                  <a:pt x="18320" y="6958"/>
                  <a:pt x="12034" y="3385"/>
                  <a:pt x="0" y="0"/>
                </a:cubicBezTo>
                <a:lnTo>
                  <a:pt x="21600" y="2"/>
                </a:lnTo>
                <a:close/>
              </a:path>
            </a:pathLst>
          </a:custGeom>
          <a:solidFill>
            <a:srgbClr val="DDDAEB"/>
          </a:solidFill>
          <a:ln>
            <a:noFill/>
          </a:ln>
        </p:spPr>
        <p:txBody>
          <a:bodyPr spcFirstLastPara="1" wrap="square" lIns="71400" tIns="71400" rIns="71400" bIns="71400" anchor="ctr" anchorCtr="0">
            <a:noAutofit/>
          </a:bodyPr>
          <a:lstStyle/>
          <a:p>
            <a:pPr marL="0" marR="0" lvl="0" indent="0" algn="ctr" rtl="0">
              <a:lnSpc>
                <a:spcPct val="80000"/>
              </a:lnSpc>
              <a:spcBef>
                <a:spcPts val="0"/>
              </a:spcBef>
              <a:spcAft>
                <a:spcPts val="0"/>
              </a:spcAft>
              <a:buClr>
                <a:srgbClr val="838787"/>
              </a:buClr>
              <a:buSzPts val="5200"/>
              <a:buFont typeface="Arial"/>
              <a:buNone/>
            </a:pPr>
            <a:endParaRPr sz="5200" b="0" i="0" u="none" strike="noStrike" cap="none">
              <a:solidFill>
                <a:srgbClr val="FFFFFF"/>
              </a:solidFill>
              <a:latin typeface="Avenir"/>
              <a:ea typeface="Avenir"/>
              <a:cs typeface="Avenir"/>
              <a:sym typeface="Avenir"/>
            </a:endParaRPr>
          </a:p>
        </p:txBody>
      </p:sp>
      <p:sp>
        <p:nvSpPr>
          <p:cNvPr id="64" name="Google Shape;64;p39"/>
          <p:cNvSpPr txBox="1">
            <a:spLocks noGrp="1"/>
          </p:cNvSpPr>
          <p:nvPr>
            <p:ph type="sldNum" idx="12"/>
          </p:nvPr>
        </p:nvSpPr>
        <p:spPr>
          <a:xfrm>
            <a:off x="20177110" y="589361"/>
            <a:ext cx="545704" cy="932153"/>
          </a:xfrm>
          <a:prstGeom prst="rect">
            <a:avLst/>
          </a:prstGeom>
          <a:noFill/>
          <a:ln>
            <a:noFill/>
          </a:ln>
        </p:spPr>
        <p:txBody>
          <a:bodyPr spcFirstLastPara="1" wrap="square" lIns="71425" tIns="71425" rIns="71425" bIns="71425" anchor="t" anchorCtr="0">
            <a:spAutoFit/>
          </a:bodyPr>
          <a:lstStyle>
            <a:lvl1pPr marL="0" marR="0" lvl="0" indent="0" algn="r">
              <a:lnSpc>
                <a:spcPct val="80000"/>
              </a:lnSpc>
              <a:spcBef>
                <a:spcPts val="0"/>
              </a:spcBef>
              <a:spcAft>
                <a:spcPts val="0"/>
              </a:spcAft>
              <a:buClr>
                <a:srgbClr val="838787"/>
              </a:buClr>
              <a:buSzPts val="3200"/>
              <a:buFont typeface="Arial"/>
              <a:buNone/>
              <a:defRPr sz="3200" b="0" i="0" u="none" strike="noStrike" cap="none">
                <a:solidFill>
                  <a:srgbClr val="838787"/>
                </a:solidFill>
                <a:latin typeface="Arial"/>
                <a:ea typeface="Arial"/>
                <a:cs typeface="Arial"/>
                <a:sym typeface="Arial"/>
              </a:defRPr>
            </a:lvl1pPr>
            <a:lvl2pPr marL="0" marR="0" lvl="1" indent="0" algn="r">
              <a:lnSpc>
                <a:spcPct val="80000"/>
              </a:lnSpc>
              <a:spcBef>
                <a:spcPts val="0"/>
              </a:spcBef>
              <a:spcAft>
                <a:spcPts val="0"/>
              </a:spcAft>
              <a:buClr>
                <a:srgbClr val="838787"/>
              </a:buClr>
              <a:buSzPts val="3200"/>
              <a:buFont typeface="Arial"/>
              <a:buNone/>
              <a:defRPr sz="3200" b="0" i="0" u="none" strike="noStrike" cap="none">
                <a:solidFill>
                  <a:srgbClr val="838787"/>
                </a:solidFill>
                <a:latin typeface="Arial"/>
                <a:ea typeface="Arial"/>
                <a:cs typeface="Arial"/>
                <a:sym typeface="Arial"/>
              </a:defRPr>
            </a:lvl2pPr>
            <a:lvl3pPr marL="0" marR="0" lvl="2" indent="0" algn="r">
              <a:lnSpc>
                <a:spcPct val="80000"/>
              </a:lnSpc>
              <a:spcBef>
                <a:spcPts val="0"/>
              </a:spcBef>
              <a:spcAft>
                <a:spcPts val="0"/>
              </a:spcAft>
              <a:buClr>
                <a:srgbClr val="838787"/>
              </a:buClr>
              <a:buSzPts val="3200"/>
              <a:buFont typeface="Arial"/>
              <a:buNone/>
              <a:defRPr sz="3200" b="0" i="0" u="none" strike="noStrike" cap="none">
                <a:solidFill>
                  <a:srgbClr val="838787"/>
                </a:solidFill>
                <a:latin typeface="Arial"/>
                <a:ea typeface="Arial"/>
                <a:cs typeface="Arial"/>
                <a:sym typeface="Arial"/>
              </a:defRPr>
            </a:lvl3pPr>
            <a:lvl4pPr marL="0" marR="0" lvl="3" indent="0" algn="r">
              <a:lnSpc>
                <a:spcPct val="80000"/>
              </a:lnSpc>
              <a:spcBef>
                <a:spcPts val="0"/>
              </a:spcBef>
              <a:spcAft>
                <a:spcPts val="0"/>
              </a:spcAft>
              <a:buClr>
                <a:srgbClr val="838787"/>
              </a:buClr>
              <a:buSzPts val="3200"/>
              <a:buFont typeface="Arial"/>
              <a:buNone/>
              <a:defRPr sz="3200" b="0" i="0" u="none" strike="noStrike" cap="none">
                <a:solidFill>
                  <a:srgbClr val="838787"/>
                </a:solidFill>
                <a:latin typeface="Arial"/>
                <a:ea typeface="Arial"/>
                <a:cs typeface="Arial"/>
                <a:sym typeface="Arial"/>
              </a:defRPr>
            </a:lvl4pPr>
            <a:lvl5pPr marL="0" marR="0" lvl="4" indent="0" algn="r">
              <a:lnSpc>
                <a:spcPct val="80000"/>
              </a:lnSpc>
              <a:spcBef>
                <a:spcPts val="0"/>
              </a:spcBef>
              <a:spcAft>
                <a:spcPts val="0"/>
              </a:spcAft>
              <a:buClr>
                <a:srgbClr val="838787"/>
              </a:buClr>
              <a:buSzPts val="3200"/>
              <a:buFont typeface="Arial"/>
              <a:buNone/>
              <a:defRPr sz="3200" b="0" i="0" u="none" strike="noStrike" cap="none">
                <a:solidFill>
                  <a:srgbClr val="838787"/>
                </a:solidFill>
                <a:latin typeface="Arial"/>
                <a:ea typeface="Arial"/>
                <a:cs typeface="Arial"/>
                <a:sym typeface="Arial"/>
              </a:defRPr>
            </a:lvl5pPr>
            <a:lvl6pPr marL="0" marR="0" lvl="5" indent="0" algn="r">
              <a:lnSpc>
                <a:spcPct val="80000"/>
              </a:lnSpc>
              <a:spcBef>
                <a:spcPts val="0"/>
              </a:spcBef>
              <a:spcAft>
                <a:spcPts val="0"/>
              </a:spcAft>
              <a:buClr>
                <a:srgbClr val="838787"/>
              </a:buClr>
              <a:buSzPts val="3200"/>
              <a:buFont typeface="Arial"/>
              <a:buNone/>
              <a:defRPr sz="3200" b="0" i="0" u="none" strike="noStrike" cap="none">
                <a:solidFill>
                  <a:srgbClr val="838787"/>
                </a:solidFill>
                <a:latin typeface="Arial"/>
                <a:ea typeface="Arial"/>
                <a:cs typeface="Arial"/>
                <a:sym typeface="Arial"/>
              </a:defRPr>
            </a:lvl6pPr>
            <a:lvl7pPr marL="0" marR="0" lvl="6" indent="0" algn="r">
              <a:lnSpc>
                <a:spcPct val="80000"/>
              </a:lnSpc>
              <a:spcBef>
                <a:spcPts val="0"/>
              </a:spcBef>
              <a:spcAft>
                <a:spcPts val="0"/>
              </a:spcAft>
              <a:buClr>
                <a:srgbClr val="838787"/>
              </a:buClr>
              <a:buSzPts val="3200"/>
              <a:buFont typeface="Arial"/>
              <a:buNone/>
              <a:defRPr sz="3200" b="0" i="0" u="none" strike="noStrike" cap="none">
                <a:solidFill>
                  <a:srgbClr val="838787"/>
                </a:solidFill>
                <a:latin typeface="Arial"/>
                <a:ea typeface="Arial"/>
                <a:cs typeface="Arial"/>
                <a:sym typeface="Arial"/>
              </a:defRPr>
            </a:lvl7pPr>
            <a:lvl8pPr marL="0" marR="0" lvl="7" indent="0" algn="r">
              <a:lnSpc>
                <a:spcPct val="80000"/>
              </a:lnSpc>
              <a:spcBef>
                <a:spcPts val="0"/>
              </a:spcBef>
              <a:spcAft>
                <a:spcPts val="0"/>
              </a:spcAft>
              <a:buClr>
                <a:srgbClr val="838787"/>
              </a:buClr>
              <a:buSzPts val="3200"/>
              <a:buFont typeface="Arial"/>
              <a:buNone/>
              <a:defRPr sz="3200" b="0" i="0" u="none" strike="noStrike" cap="none">
                <a:solidFill>
                  <a:srgbClr val="838787"/>
                </a:solidFill>
                <a:latin typeface="Arial"/>
                <a:ea typeface="Arial"/>
                <a:cs typeface="Arial"/>
                <a:sym typeface="Arial"/>
              </a:defRPr>
            </a:lvl8pPr>
            <a:lvl9pPr marL="0" marR="0" lvl="8" indent="0" algn="r">
              <a:lnSpc>
                <a:spcPct val="80000"/>
              </a:lnSpc>
              <a:spcBef>
                <a:spcPts val="0"/>
              </a:spcBef>
              <a:spcAft>
                <a:spcPts val="0"/>
              </a:spcAft>
              <a:buClr>
                <a:srgbClr val="838787"/>
              </a:buClr>
              <a:buSzPts val="3200"/>
              <a:buFont typeface="Arial"/>
              <a:buNone/>
              <a:defRPr sz="3200" b="0" i="0" u="none" strike="noStrike" cap="none">
                <a:solidFill>
                  <a:srgbClr val="838787"/>
                </a:solidFill>
                <a:latin typeface="Arial"/>
                <a:ea typeface="Arial"/>
                <a:cs typeface="Arial"/>
                <a:sym typeface="Arial"/>
              </a:defRPr>
            </a:lvl9pPr>
          </a:lstStyle>
          <a:p>
            <a:fld id="{00000000-1234-1234-1234-123412341234}" type="slidenum">
              <a:rPr lang="en-GB" smtClean="0"/>
              <a:pPr/>
              <a:t>‹nr.›</a:t>
            </a:fld>
            <a:endParaRPr lang="en-GB"/>
          </a:p>
        </p:txBody>
      </p:sp>
      <p:grpSp>
        <p:nvGrpSpPr>
          <p:cNvPr id="65" name="Google Shape;65;p39"/>
          <p:cNvGrpSpPr/>
          <p:nvPr/>
        </p:nvGrpSpPr>
        <p:grpSpPr>
          <a:xfrm>
            <a:off x="8978" y="12409073"/>
            <a:ext cx="3920416" cy="1357102"/>
            <a:chOff x="246232" y="9456737"/>
            <a:chExt cx="3920416" cy="1357101"/>
          </a:xfrm>
        </p:grpSpPr>
        <p:pic>
          <p:nvPicPr>
            <p:cNvPr id="66" name="Google Shape;66;p39"/>
            <p:cNvPicPr preferRelativeResize="0"/>
            <p:nvPr/>
          </p:nvPicPr>
          <p:blipFill rotWithShape="1">
            <a:blip r:embed="rId2">
              <a:alphaModFix/>
            </a:blip>
            <a:srcRect/>
            <a:stretch/>
          </p:blipFill>
          <p:spPr>
            <a:xfrm>
              <a:off x="703658" y="9456737"/>
              <a:ext cx="1800225" cy="1343025"/>
            </a:xfrm>
            <a:prstGeom prst="rect">
              <a:avLst/>
            </a:prstGeom>
            <a:noFill/>
            <a:ln>
              <a:noFill/>
            </a:ln>
          </p:spPr>
        </p:pic>
        <p:pic>
          <p:nvPicPr>
            <p:cNvPr id="67" name="Google Shape;67;p39"/>
            <p:cNvPicPr preferRelativeResize="0"/>
            <p:nvPr/>
          </p:nvPicPr>
          <p:blipFill rotWithShape="1">
            <a:blip r:embed="rId3">
              <a:alphaModFix/>
            </a:blip>
            <a:srcRect/>
            <a:stretch/>
          </p:blipFill>
          <p:spPr>
            <a:xfrm>
              <a:off x="246232" y="10113961"/>
              <a:ext cx="455860" cy="685801"/>
            </a:xfrm>
            <a:prstGeom prst="rect">
              <a:avLst/>
            </a:prstGeom>
            <a:noFill/>
            <a:ln>
              <a:noFill/>
            </a:ln>
          </p:spPr>
        </p:pic>
        <p:pic>
          <p:nvPicPr>
            <p:cNvPr id="68" name="Google Shape;68;p39"/>
            <p:cNvPicPr preferRelativeResize="0"/>
            <p:nvPr/>
          </p:nvPicPr>
          <p:blipFill rotWithShape="1">
            <a:blip r:embed="rId4">
              <a:alphaModFix/>
            </a:blip>
            <a:srcRect/>
            <a:stretch/>
          </p:blipFill>
          <p:spPr>
            <a:xfrm>
              <a:off x="2507958" y="9833338"/>
              <a:ext cx="450805" cy="980500"/>
            </a:xfrm>
            <a:prstGeom prst="rect">
              <a:avLst/>
            </a:prstGeom>
            <a:noFill/>
            <a:ln>
              <a:noFill/>
            </a:ln>
          </p:spPr>
        </p:pic>
        <p:pic>
          <p:nvPicPr>
            <p:cNvPr id="69" name="Google Shape;69;p39"/>
            <p:cNvPicPr preferRelativeResize="0"/>
            <p:nvPr/>
          </p:nvPicPr>
          <p:blipFill rotWithShape="1">
            <a:blip r:embed="rId5">
              <a:alphaModFix/>
            </a:blip>
            <a:srcRect/>
            <a:stretch/>
          </p:blipFill>
          <p:spPr>
            <a:xfrm>
              <a:off x="2954734" y="10193461"/>
              <a:ext cx="428218" cy="602058"/>
            </a:xfrm>
            <a:prstGeom prst="rect">
              <a:avLst/>
            </a:prstGeom>
            <a:noFill/>
            <a:ln>
              <a:noFill/>
            </a:ln>
          </p:spPr>
        </p:pic>
        <p:pic>
          <p:nvPicPr>
            <p:cNvPr id="70" name="Google Shape;70;p39"/>
            <p:cNvPicPr preferRelativeResize="0"/>
            <p:nvPr/>
          </p:nvPicPr>
          <p:blipFill rotWithShape="1">
            <a:blip r:embed="rId6">
              <a:alphaModFix/>
            </a:blip>
            <a:srcRect/>
            <a:stretch/>
          </p:blipFill>
          <p:spPr>
            <a:xfrm>
              <a:off x="3376073" y="10375733"/>
              <a:ext cx="790575" cy="428625"/>
            </a:xfrm>
            <a:prstGeom prst="rect">
              <a:avLst/>
            </a:prstGeom>
            <a:noFill/>
            <a:ln>
              <a:noFill/>
            </a:ln>
          </p:spPr>
        </p:pic>
      </p:grpSp>
    </p:spTree>
    <p:extLst>
      <p:ext uri="{BB962C8B-B14F-4D97-AF65-F5344CB8AC3E}">
        <p14:creationId xmlns:p14="http://schemas.microsoft.com/office/powerpoint/2010/main" val="33810788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matchingName="Glimi title" type="tx">
  <p:cSld name="Glimi title">
    <p:bg>
      <p:bgPr>
        <a:solidFill>
          <a:srgbClr val="FFFFFF"/>
        </a:solidFill>
        <a:effectLst/>
      </p:bgPr>
    </p:bg>
    <p:spTree>
      <p:nvGrpSpPr>
        <p:cNvPr id="1" name="Shape 15"/>
        <p:cNvGrpSpPr/>
        <p:nvPr/>
      </p:nvGrpSpPr>
      <p:grpSpPr>
        <a:xfrm>
          <a:off x="0" y="0"/>
          <a:ext cx="0" cy="0"/>
          <a:chOff x="0" y="0"/>
          <a:chExt cx="0" cy="0"/>
        </a:xfrm>
      </p:grpSpPr>
      <p:pic>
        <p:nvPicPr>
          <p:cNvPr id="16" name="Google Shape;16;p34" descr="U1DS0KAYHVsDXWVW-Nh48r2OG4mj8yxJ6CZqU7oSojkcgMNT33Ks-87s0k0b9CmT8OtXFAigEIB-ralptBuIFRw-1QTm5R5z7lHBPUcDlWBM7D0zhxSjp-G6c7aBgziQ5hU5xlok.png"/>
          <p:cNvPicPr preferRelativeResize="0"/>
          <p:nvPr/>
        </p:nvPicPr>
        <p:blipFill rotWithShape="1">
          <a:blip r:embed="rId2">
            <a:alphaModFix/>
          </a:blip>
          <a:srcRect/>
          <a:stretch/>
        </p:blipFill>
        <p:spPr>
          <a:xfrm>
            <a:off x="10037682" y="597777"/>
            <a:ext cx="4308636" cy="3110626"/>
          </a:xfrm>
          <a:prstGeom prst="rect">
            <a:avLst/>
          </a:prstGeom>
          <a:noFill/>
          <a:ln>
            <a:noFill/>
          </a:ln>
        </p:spPr>
      </p:pic>
      <p:pic>
        <p:nvPicPr>
          <p:cNvPr id="17" name="Google Shape;17;p34" descr="ptll9SzLNaewncBGNdxxAjd56OS71TJ5CI2Pd-BTEcXRp1WtQyDU6X2gwZB4_PQbyThE0WOz2RyhI75D5Z4WVCyy-q8LWV3mcL9pCD5mTuM8ZVlcPdEaJM2q5mT2FNWISIcZvomA.png"/>
          <p:cNvPicPr preferRelativeResize="0"/>
          <p:nvPr/>
        </p:nvPicPr>
        <p:blipFill rotWithShape="1">
          <a:blip r:embed="rId3">
            <a:alphaModFix/>
          </a:blip>
          <a:srcRect/>
          <a:stretch/>
        </p:blipFill>
        <p:spPr>
          <a:xfrm>
            <a:off x="-19864" y="10416"/>
            <a:ext cx="24423728" cy="10232016"/>
          </a:xfrm>
          <a:prstGeom prst="rect">
            <a:avLst/>
          </a:prstGeom>
          <a:noFill/>
          <a:ln>
            <a:noFill/>
          </a:ln>
        </p:spPr>
      </p:pic>
      <p:sp>
        <p:nvSpPr>
          <p:cNvPr id="18" name="Google Shape;18;p34"/>
          <p:cNvSpPr/>
          <p:nvPr/>
        </p:nvSpPr>
        <p:spPr>
          <a:xfrm>
            <a:off x="-19864" y="10227351"/>
            <a:ext cx="24403864" cy="3488650"/>
          </a:xfrm>
          <a:prstGeom prst="rect">
            <a:avLst/>
          </a:prstGeom>
          <a:solidFill>
            <a:srgbClr val="8D86AB"/>
          </a:solidFill>
          <a:ln>
            <a:noFill/>
          </a:ln>
        </p:spPr>
        <p:txBody>
          <a:bodyPr spcFirstLastPara="1" wrap="square" lIns="71400" tIns="71400" rIns="71400" bIns="71400" anchor="ctr" anchorCtr="0">
            <a:noAutofit/>
          </a:bodyPr>
          <a:lstStyle/>
          <a:p>
            <a:pPr marL="0" marR="0" lvl="0" indent="0" algn="ctr" rtl="0">
              <a:lnSpc>
                <a:spcPct val="80000"/>
              </a:lnSpc>
              <a:spcBef>
                <a:spcPts val="0"/>
              </a:spcBef>
              <a:spcAft>
                <a:spcPts val="0"/>
              </a:spcAft>
              <a:buClr>
                <a:srgbClr val="FFFFFF"/>
              </a:buClr>
              <a:buSzPts val="5200"/>
              <a:buFont typeface="Arial"/>
              <a:buNone/>
            </a:pPr>
            <a:endParaRPr sz="5200" b="0" i="0" u="none" strike="noStrike" cap="none">
              <a:solidFill>
                <a:srgbClr val="FFFFFF"/>
              </a:solidFill>
              <a:latin typeface="Avenir"/>
              <a:ea typeface="Avenir"/>
              <a:cs typeface="Avenir"/>
              <a:sym typeface="Avenir"/>
            </a:endParaRPr>
          </a:p>
        </p:txBody>
      </p:sp>
      <p:sp>
        <p:nvSpPr>
          <p:cNvPr id="19" name="Google Shape;19;p34"/>
          <p:cNvSpPr txBox="1"/>
          <p:nvPr/>
        </p:nvSpPr>
        <p:spPr>
          <a:xfrm>
            <a:off x="1628061" y="10642232"/>
            <a:ext cx="21083954" cy="759748"/>
          </a:xfrm>
          <a:prstGeom prst="rect">
            <a:avLst/>
          </a:prstGeom>
          <a:noFill/>
          <a:ln>
            <a:noFill/>
          </a:ln>
        </p:spPr>
        <p:txBody>
          <a:bodyPr spcFirstLastPara="1" wrap="square" lIns="71400" tIns="71400" rIns="71400" bIns="71400" anchor="ctr" anchorCtr="0">
            <a:spAutoFit/>
          </a:bodyPr>
          <a:lstStyle/>
          <a:p>
            <a:pPr marL="0" marR="0" lvl="0" indent="0" algn="ctr" rtl="0">
              <a:lnSpc>
                <a:spcPct val="100000"/>
              </a:lnSpc>
              <a:spcBef>
                <a:spcPts val="0"/>
              </a:spcBef>
              <a:spcAft>
                <a:spcPts val="0"/>
              </a:spcAft>
              <a:buClr>
                <a:srgbClr val="FFFFFF"/>
              </a:buClr>
              <a:buSzPts val="3733"/>
              <a:buFont typeface="Helvetica Neue"/>
              <a:buNone/>
            </a:pPr>
            <a:r>
              <a:rPr lang="en-GB" sz="4000" b="0" i="0" u="none" strike="noStrike" cap="none">
                <a:solidFill>
                  <a:srgbClr val="FFFFFF"/>
                </a:solidFill>
                <a:latin typeface="Helvetica Neue"/>
                <a:ea typeface="Helvetica Neue"/>
                <a:cs typeface="Helvetica Neue"/>
                <a:sym typeface="Helvetica Neue"/>
              </a:rPr>
              <a:t> Hoe gezamenlijk de kwaliteit van de leefomgeving kan worden verhoogd!</a:t>
            </a:r>
            <a:endParaRPr sz="1400" b="0" i="0" u="none" strike="noStrike" cap="none">
              <a:solidFill>
                <a:srgbClr val="000000"/>
              </a:solidFill>
              <a:latin typeface="Times"/>
              <a:ea typeface="Times"/>
              <a:cs typeface="Times"/>
              <a:sym typeface="Times"/>
            </a:endParaRPr>
          </a:p>
        </p:txBody>
      </p:sp>
      <p:sp>
        <p:nvSpPr>
          <p:cNvPr id="20" name="Google Shape;20;p34"/>
          <p:cNvSpPr txBox="1">
            <a:spLocks noGrp="1"/>
          </p:cNvSpPr>
          <p:nvPr>
            <p:ph type="sldNum" idx="12"/>
          </p:nvPr>
        </p:nvSpPr>
        <p:spPr>
          <a:xfrm>
            <a:off x="11954105" y="13073062"/>
            <a:ext cx="466270" cy="821353"/>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Light"/>
              <a:buNone/>
              <a:defRPr sz="22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2200"/>
              <a:buFont typeface="Helvetica Neue Light"/>
              <a:buNone/>
              <a:defRPr sz="22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2200"/>
              <a:buFont typeface="Helvetica Neue Light"/>
              <a:buNone/>
              <a:defRPr sz="22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2200"/>
              <a:buFont typeface="Helvetica Neue Light"/>
              <a:buNone/>
              <a:defRPr sz="22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2200"/>
              <a:buFont typeface="Helvetica Neue Light"/>
              <a:buNone/>
              <a:defRPr sz="22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2200"/>
              <a:buFont typeface="Helvetica Neue Light"/>
              <a:buNone/>
              <a:defRPr sz="22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2200"/>
              <a:buFont typeface="Helvetica Neue Light"/>
              <a:buNone/>
              <a:defRPr sz="22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2200"/>
              <a:buFont typeface="Helvetica Neue Light"/>
              <a:buNone/>
              <a:defRPr sz="22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2200"/>
              <a:buFont typeface="Helvetica Neue Light"/>
              <a:buNone/>
              <a:defRPr sz="2200" b="0" i="0" u="none" strike="noStrike" cap="none">
                <a:solidFill>
                  <a:srgbClr val="000000"/>
                </a:solidFill>
                <a:latin typeface="Helvetica Neue Light"/>
                <a:ea typeface="Helvetica Neue Light"/>
                <a:cs typeface="Helvetica Neue Light"/>
                <a:sym typeface="Helvetica Neue Light"/>
              </a:defRPr>
            </a:lvl9pPr>
          </a:lstStyle>
          <a:p>
            <a:fld id="{00000000-1234-1234-1234-123412341234}" type="slidenum">
              <a:rPr lang="en-GB" smtClean="0"/>
              <a:pPr/>
              <a:t>‹nr.›</a:t>
            </a:fld>
            <a:endParaRPr lang="en-GB"/>
          </a:p>
        </p:txBody>
      </p:sp>
      <p:pic>
        <p:nvPicPr>
          <p:cNvPr id="21" name="Google Shape;21;p34"/>
          <p:cNvPicPr preferRelativeResize="0"/>
          <p:nvPr/>
        </p:nvPicPr>
        <p:blipFill rotWithShape="1">
          <a:blip r:embed="rId4">
            <a:alphaModFix/>
          </a:blip>
          <a:srcRect/>
          <a:stretch/>
        </p:blipFill>
        <p:spPr>
          <a:xfrm>
            <a:off x="10015718" y="597776"/>
            <a:ext cx="4308636" cy="3174784"/>
          </a:xfrm>
          <a:prstGeom prst="rect">
            <a:avLst/>
          </a:prstGeom>
          <a:noFill/>
          <a:ln>
            <a:noFill/>
          </a:ln>
        </p:spPr>
      </p:pic>
    </p:spTree>
    <p:extLst>
      <p:ext uri="{BB962C8B-B14F-4D97-AF65-F5344CB8AC3E}">
        <p14:creationId xmlns:p14="http://schemas.microsoft.com/office/powerpoint/2010/main" val="375724087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matchingName="GLIMI Body right">
  <p:cSld name="GLIMI Body right">
    <p:bg>
      <p:bgPr>
        <a:solidFill>
          <a:srgbClr val="FFFFFF"/>
        </a:solidFill>
        <a:effectLst/>
      </p:bgPr>
    </p:bg>
    <p:spTree>
      <p:nvGrpSpPr>
        <p:cNvPr id="1" name="Shape 22"/>
        <p:cNvGrpSpPr/>
        <p:nvPr/>
      </p:nvGrpSpPr>
      <p:grpSpPr>
        <a:xfrm>
          <a:off x="0" y="0"/>
          <a:ext cx="0" cy="0"/>
          <a:chOff x="0" y="0"/>
          <a:chExt cx="0" cy="0"/>
        </a:xfrm>
      </p:grpSpPr>
      <p:cxnSp>
        <p:nvCxnSpPr>
          <p:cNvPr id="23" name="Google Shape;23;p35"/>
          <p:cNvCxnSpPr/>
          <p:nvPr/>
        </p:nvCxnSpPr>
        <p:spPr>
          <a:xfrm>
            <a:off x="3619501" y="10449771"/>
            <a:ext cx="17145002" cy="2"/>
          </a:xfrm>
          <a:prstGeom prst="straightConnector1">
            <a:avLst/>
          </a:prstGeom>
          <a:noFill/>
          <a:ln w="50800" cap="flat" cmpd="sng">
            <a:solidFill>
              <a:srgbClr val="6B6E6E"/>
            </a:solidFill>
            <a:prstDash val="solid"/>
            <a:miter lim="400000"/>
            <a:headEnd type="none" w="sm" len="sm"/>
            <a:tailEnd type="none" w="sm" len="sm"/>
          </a:ln>
        </p:spPr>
      </p:cxnSp>
      <p:sp>
        <p:nvSpPr>
          <p:cNvPr id="24" name="Google Shape;24;p35"/>
          <p:cNvSpPr txBox="1">
            <a:spLocks noGrp="1"/>
          </p:cNvSpPr>
          <p:nvPr>
            <p:ph type="title"/>
          </p:nvPr>
        </p:nvSpPr>
        <p:spPr>
          <a:xfrm>
            <a:off x="3619500" y="10799763"/>
            <a:ext cx="17145000" cy="2697362"/>
          </a:xfrm>
          <a:prstGeom prst="rect">
            <a:avLst/>
          </a:prstGeom>
          <a:noFill/>
          <a:ln>
            <a:noFill/>
          </a:ln>
        </p:spPr>
        <p:txBody>
          <a:bodyPr spcFirstLastPara="1" wrap="square" lIns="71425" tIns="71425" rIns="71425" bIns="71425" anchor="t" anchorCtr="0">
            <a:normAutofit/>
          </a:bodyPr>
          <a:lstStyle>
            <a:lvl1pPr lvl="0" algn="ctr">
              <a:lnSpc>
                <a:spcPct val="80000"/>
              </a:lnSpc>
              <a:spcBef>
                <a:spcPts val="0"/>
              </a:spcBef>
              <a:spcAft>
                <a:spcPts val="0"/>
              </a:spcAft>
              <a:buClr>
                <a:srgbClr val="456838"/>
              </a:buClr>
              <a:buSzPts val="1800"/>
              <a:buFont typeface="Calibri"/>
              <a:buNone/>
              <a:defRPr/>
            </a:lvl1pPr>
            <a:lvl2pPr lvl="1" algn="ctr">
              <a:lnSpc>
                <a:spcPct val="80000"/>
              </a:lnSpc>
              <a:spcBef>
                <a:spcPts val="0"/>
              </a:spcBef>
              <a:spcAft>
                <a:spcPts val="0"/>
              </a:spcAft>
              <a:buClr>
                <a:srgbClr val="456838"/>
              </a:buClr>
              <a:buSzPts val="1800"/>
              <a:buNone/>
              <a:defRPr/>
            </a:lvl2pPr>
            <a:lvl3pPr lvl="2" algn="ctr">
              <a:lnSpc>
                <a:spcPct val="80000"/>
              </a:lnSpc>
              <a:spcBef>
                <a:spcPts val="0"/>
              </a:spcBef>
              <a:spcAft>
                <a:spcPts val="0"/>
              </a:spcAft>
              <a:buClr>
                <a:srgbClr val="456838"/>
              </a:buClr>
              <a:buSzPts val="1800"/>
              <a:buNone/>
              <a:defRPr/>
            </a:lvl3pPr>
            <a:lvl4pPr lvl="3" algn="ctr">
              <a:lnSpc>
                <a:spcPct val="80000"/>
              </a:lnSpc>
              <a:spcBef>
                <a:spcPts val="0"/>
              </a:spcBef>
              <a:spcAft>
                <a:spcPts val="0"/>
              </a:spcAft>
              <a:buClr>
                <a:srgbClr val="456838"/>
              </a:buClr>
              <a:buSzPts val="1800"/>
              <a:buNone/>
              <a:defRPr/>
            </a:lvl4pPr>
            <a:lvl5pPr lvl="4" algn="ctr">
              <a:lnSpc>
                <a:spcPct val="80000"/>
              </a:lnSpc>
              <a:spcBef>
                <a:spcPts val="0"/>
              </a:spcBef>
              <a:spcAft>
                <a:spcPts val="0"/>
              </a:spcAft>
              <a:buClr>
                <a:srgbClr val="456838"/>
              </a:buClr>
              <a:buSzPts val="1800"/>
              <a:buNone/>
              <a:defRPr/>
            </a:lvl5pPr>
            <a:lvl6pPr lvl="5" algn="ctr">
              <a:lnSpc>
                <a:spcPct val="80000"/>
              </a:lnSpc>
              <a:spcBef>
                <a:spcPts val="0"/>
              </a:spcBef>
              <a:spcAft>
                <a:spcPts val="0"/>
              </a:spcAft>
              <a:buClr>
                <a:srgbClr val="456838"/>
              </a:buClr>
              <a:buSzPts val="1800"/>
              <a:buNone/>
              <a:defRPr/>
            </a:lvl6pPr>
            <a:lvl7pPr lvl="6" algn="ctr">
              <a:lnSpc>
                <a:spcPct val="80000"/>
              </a:lnSpc>
              <a:spcBef>
                <a:spcPts val="0"/>
              </a:spcBef>
              <a:spcAft>
                <a:spcPts val="0"/>
              </a:spcAft>
              <a:buClr>
                <a:srgbClr val="456838"/>
              </a:buClr>
              <a:buSzPts val="1800"/>
              <a:buNone/>
              <a:defRPr/>
            </a:lvl7pPr>
            <a:lvl8pPr lvl="7" algn="ctr">
              <a:lnSpc>
                <a:spcPct val="80000"/>
              </a:lnSpc>
              <a:spcBef>
                <a:spcPts val="0"/>
              </a:spcBef>
              <a:spcAft>
                <a:spcPts val="0"/>
              </a:spcAft>
              <a:buClr>
                <a:srgbClr val="456838"/>
              </a:buClr>
              <a:buSzPts val="1800"/>
              <a:buNone/>
              <a:defRPr/>
            </a:lvl8pPr>
            <a:lvl9pPr lvl="8" algn="ctr">
              <a:lnSpc>
                <a:spcPct val="80000"/>
              </a:lnSpc>
              <a:spcBef>
                <a:spcPts val="0"/>
              </a:spcBef>
              <a:spcAft>
                <a:spcPts val="0"/>
              </a:spcAft>
              <a:buClr>
                <a:srgbClr val="456838"/>
              </a:buClr>
              <a:buSzPts val="1800"/>
              <a:buNone/>
              <a:defRPr/>
            </a:lvl9pPr>
          </a:lstStyle>
          <a:p>
            <a:endParaRPr/>
          </a:p>
        </p:txBody>
      </p:sp>
      <p:sp>
        <p:nvSpPr>
          <p:cNvPr id="25" name="Google Shape;25;p35"/>
          <p:cNvSpPr txBox="1">
            <a:spLocks noGrp="1"/>
          </p:cNvSpPr>
          <p:nvPr>
            <p:ph type="body" idx="1"/>
          </p:nvPr>
        </p:nvSpPr>
        <p:spPr>
          <a:xfrm>
            <a:off x="3629687" y="1341784"/>
            <a:ext cx="17145002" cy="8561588"/>
          </a:xfrm>
          <a:prstGeom prst="rect">
            <a:avLst/>
          </a:prstGeom>
          <a:noFill/>
          <a:ln>
            <a:noFill/>
          </a:ln>
        </p:spPr>
        <p:txBody>
          <a:bodyPr spcFirstLastPara="1" wrap="square" lIns="71425" tIns="71425" rIns="71425" bIns="71425" anchor="b" anchorCtr="0">
            <a:normAutofit/>
          </a:bodyPr>
          <a:lstStyle>
            <a:lvl1pPr marL="914400" lvl="0" indent="-457200" algn="r">
              <a:lnSpc>
                <a:spcPct val="80000"/>
              </a:lnSpc>
              <a:spcBef>
                <a:spcPts val="3200"/>
              </a:spcBef>
              <a:spcAft>
                <a:spcPts val="0"/>
              </a:spcAft>
              <a:buClr>
                <a:srgbClr val="282423"/>
              </a:buClr>
              <a:buSzPts val="1800"/>
              <a:buNone/>
              <a:defRPr/>
            </a:lvl1pPr>
            <a:lvl2pPr marL="1828800" lvl="1" indent="-457200" algn="r">
              <a:lnSpc>
                <a:spcPct val="80000"/>
              </a:lnSpc>
              <a:spcBef>
                <a:spcPts val="3200"/>
              </a:spcBef>
              <a:spcAft>
                <a:spcPts val="0"/>
              </a:spcAft>
              <a:buClr>
                <a:srgbClr val="282423"/>
              </a:buClr>
              <a:buSzPts val="1800"/>
              <a:buNone/>
              <a:defRPr/>
            </a:lvl2pPr>
            <a:lvl3pPr marL="2743200" lvl="2" indent="-457200" algn="r">
              <a:lnSpc>
                <a:spcPct val="80000"/>
              </a:lnSpc>
              <a:spcBef>
                <a:spcPts val="3200"/>
              </a:spcBef>
              <a:spcAft>
                <a:spcPts val="0"/>
              </a:spcAft>
              <a:buClr>
                <a:srgbClr val="282423"/>
              </a:buClr>
              <a:buSzPts val="1800"/>
              <a:buNone/>
              <a:defRPr/>
            </a:lvl3pPr>
            <a:lvl4pPr marL="3657600" lvl="3" indent="-457200" algn="r">
              <a:lnSpc>
                <a:spcPct val="80000"/>
              </a:lnSpc>
              <a:spcBef>
                <a:spcPts val="3200"/>
              </a:spcBef>
              <a:spcAft>
                <a:spcPts val="0"/>
              </a:spcAft>
              <a:buClr>
                <a:srgbClr val="282423"/>
              </a:buClr>
              <a:buSzPts val="1800"/>
              <a:buNone/>
              <a:defRPr/>
            </a:lvl4pPr>
            <a:lvl5pPr marL="4572000" lvl="4" indent="-457200" algn="r">
              <a:lnSpc>
                <a:spcPct val="80000"/>
              </a:lnSpc>
              <a:spcBef>
                <a:spcPts val="3200"/>
              </a:spcBef>
              <a:spcAft>
                <a:spcPts val="0"/>
              </a:spcAft>
              <a:buClr>
                <a:srgbClr val="282423"/>
              </a:buClr>
              <a:buSzPts val="1800"/>
              <a:buNone/>
              <a:defRPr/>
            </a:lvl5pPr>
            <a:lvl6pPr marL="5486400" lvl="5" indent="-457200" algn="r">
              <a:lnSpc>
                <a:spcPct val="80000"/>
              </a:lnSpc>
              <a:spcBef>
                <a:spcPts val="3200"/>
              </a:spcBef>
              <a:spcAft>
                <a:spcPts val="0"/>
              </a:spcAft>
              <a:buClr>
                <a:srgbClr val="282423"/>
              </a:buClr>
              <a:buSzPts val="1800"/>
              <a:buNone/>
              <a:defRPr/>
            </a:lvl6pPr>
            <a:lvl7pPr marL="6400800" lvl="6" indent="-457200" algn="r">
              <a:lnSpc>
                <a:spcPct val="80000"/>
              </a:lnSpc>
              <a:spcBef>
                <a:spcPts val="3200"/>
              </a:spcBef>
              <a:spcAft>
                <a:spcPts val="0"/>
              </a:spcAft>
              <a:buClr>
                <a:srgbClr val="282423"/>
              </a:buClr>
              <a:buSzPts val="1800"/>
              <a:buNone/>
              <a:defRPr/>
            </a:lvl7pPr>
            <a:lvl8pPr marL="7315200" lvl="7" indent="-457200" algn="r">
              <a:lnSpc>
                <a:spcPct val="80000"/>
              </a:lnSpc>
              <a:spcBef>
                <a:spcPts val="3200"/>
              </a:spcBef>
              <a:spcAft>
                <a:spcPts val="0"/>
              </a:spcAft>
              <a:buClr>
                <a:srgbClr val="282423"/>
              </a:buClr>
              <a:buSzPts val="1800"/>
              <a:buNone/>
              <a:defRPr/>
            </a:lvl8pPr>
            <a:lvl9pPr marL="8229600" lvl="8" indent="-457200" algn="r">
              <a:lnSpc>
                <a:spcPct val="80000"/>
              </a:lnSpc>
              <a:spcBef>
                <a:spcPts val="3200"/>
              </a:spcBef>
              <a:spcAft>
                <a:spcPts val="0"/>
              </a:spcAft>
              <a:buClr>
                <a:srgbClr val="282423"/>
              </a:buClr>
              <a:buSzPts val="1800"/>
              <a:buNone/>
              <a:defRPr/>
            </a:lvl9pPr>
          </a:lstStyle>
          <a:p>
            <a:endParaRPr/>
          </a:p>
        </p:txBody>
      </p:sp>
      <p:sp>
        <p:nvSpPr>
          <p:cNvPr id="26" name="Google Shape;26;p35"/>
          <p:cNvSpPr/>
          <p:nvPr/>
        </p:nvSpPr>
        <p:spPr>
          <a:xfrm>
            <a:off x="16376007" y="13408681"/>
            <a:ext cx="4056038" cy="357494"/>
          </a:xfrm>
          <a:prstGeom prst="rect">
            <a:avLst/>
          </a:prstGeom>
          <a:solidFill>
            <a:srgbClr val="6FA05C"/>
          </a:solidFill>
          <a:ln>
            <a:noFill/>
          </a:ln>
        </p:spPr>
        <p:txBody>
          <a:bodyPr spcFirstLastPara="1" wrap="square" lIns="71400" tIns="71400" rIns="71400" bIns="71400" anchor="ctr" anchorCtr="0">
            <a:noAutofit/>
          </a:bodyPr>
          <a:lstStyle/>
          <a:p>
            <a:pPr marL="0" marR="0" lvl="0" indent="0" algn="ctr" rtl="0">
              <a:lnSpc>
                <a:spcPct val="80000"/>
              </a:lnSpc>
              <a:spcBef>
                <a:spcPts val="0"/>
              </a:spcBef>
              <a:spcAft>
                <a:spcPts val="0"/>
              </a:spcAft>
              <a:buClr>
                <a:srgbClr val="FFFFFF"/>
              </a:buClr>
              <a:buSzPts val="5200"/>
              <a:buFont typeface="Arial"/>
              <a:buNone/>
            </a:pPr>
            <a:endParaRPr sz="5200" b="0" i="0" u="none" strike="noStrike" cap="none">
              <a:solidFill>
                <a:srgbClr val="FFFFFF"/>
              </a:solidFill>
              <a:latin typeface="Avenir"/>
              <a:ea typeface="Avenir"/>
              <a:cs typeface="Avenir"/>
              <a:sym typeface="Avenir"/>
            </a:endParaRPr>
          </a:p>
        </p:txBody>
      </p:sp>
      <p:sp>
        <p:nvSpPr>
          <p:cNvPr id="27" name="Google Shape;27;p35"/>
          <p:cNvSpPr/>
          <p:nvPr/>
        </p:nvSpPr>
        <p:spPr>
          <a:xfrm>
            <a:off x="12195024" y="13408681"/>
            <a:ext cx="4175828" cy="357494"/>
          </a:xfrm>
          <a:prstGeom prst="rect">
            <a:avLst/>
          </a:prstGeom>
          <a:solidFill>
            <a:srgbClr val="BE4932"/>
          </a:solidFill>
          <a:ln>
            <a:noFill/>
          </a:ln>
        </p:spPr>
        <p:txBody>
          <a:bodyPr spcFirstLastPara="1" wrap="square" lIns="71400" tIns="71400" rIns="71400" bIns="71400" anchor="ctr" anchorCtr="0">
            <a:noAutofit/>
          </a:bodyPr>
          <a:lstStyle/>
          <a:p>
            <a:pPr marL="0" marR="0" lvl="0" indent="0" algn="ctr" rtl="0">
              <a:lnSpc>
                <a:spcPct val="80000"/>
              </a:lnSpc>
              <a:spcBef>
                <a:spcPts val="0"/>
              </a:spcBef>
              <a:spcAft>
                <a:spcPts val="0"/>
              </a:spcAft>
              <a:buClr>
                <a:srgbClr val="FFFFFF"/>
              </a:buClr>
              <a:buSzPts val="5200"/>
              <a:buFont typeface="Arial"/>
              <a:buNone/>
            </a:pPr>
            <a:endParaRPr sz="5200" b="0" i="0" u="none" strike="noStrike" cap="none">
              <a:solidFill>
                <a:srgbClr val="FFFFFF"/>
              </a:solidFill>
              <a:latin typeface="Avenir"/>
              <a:ea typeface="Avenir"/>
              <a:cs typeface="Avenir"/>
              <a:sym typeface="Avenir"/>
            </a:endParaRPr>
          </a:p>
        </p:txBody>
      </p:sp>
      <p:sp>
        <p:nvSpPr>
          <p:cNvPr id="28" name="Google Shape;28;p35"/>
          <p:cNvSpPr/>
          <p:nvPr/>
        </p:nvSpPr>
        <p:spPr>
          <a:xfrm>
            <a:off x="8031170" y="13408681"/>
            <a:ext cx="4175828" cy="357494"/>
          </a:xfrm>
          <a:prstGeom prst="rect">
            <a:avLst/>
          </a:prstGeom>
          <a:solidFill>
            <a:srgbClr val="A1BBC7"/>
          </a:solidFill>
          <a:ln>
            <a:noFill/>
          </a:ln>
        </p:spPr>
        <p:txBody>
          <a:bodyPr spcFirstLastPara="1" wrap="square" lIns="71400" tIns="71400" rIns="71400" bIns="71400" anchor="ctr" anchorCtr="0">
            <a:noAutofit/>
          </a:bodyPr>
          <a:lstStyle/>
          <a:p>
            <a:pPr marL="0" marR="0" lvl="0" indent="0" algn="ctr" rtl="0">
              <a:lnSpc>
                <a:spcPct val="80000"/>
              </a:lnSpc>
              <a:spcBef>
                <a:spcPts val="0"/>
              </a:spcBef>
              <a:spcAft>
                <a:spcPts val="0"/>
              </a:spcAft>
              <a:buClr>
                <a:srgbClr val="FFFFFF"/>
              </a:buClr>
              <a:buSzPts val="5200"/>
              <a:buFont typeface="Arial"/>
              <a:buNone/>
            </a:pPr>
            <a:endParaRPr sz="5200" b="0" i="0" u="none" strike="noStrike" cap="none">
              <a:solidFill>
                <a:srgbClr val="FFFFFF"/>
              </a:solidFill>
              <a:latin typeface="Avenir"/>
              <a:ea typeface="Avenir"/>
              <a:cs typeface="Avenir"/>
              <a:sym typeface="Avenir"/>
            </a:endParaRPr>
          </a:p>
        </p:txBody>
      </p:sp>
      <p:sp>
        <p:nvSpPr>
          <p:cNvPr id="29" name="Google Shape;29;p35"/>
          <p:cNvSpPr/>
          <p:nvPr/>
        </p:nvSpPr>
        <p:spPr>
          <a:xfrm>
            <a:off x="3892980" y="13408681"/>
            <a:ext cx="4175828" cy="357494"/>
          </a:xfrm>
          <a:prstGeom prst="rect">
            <a:avLst/>
          </a:prstGeom>
          <a:solidFill>
            <a:srgbClr val="FFDD2F"/>
          </a:solidFill>
          <a:ln>
            <a:noFill/>
          </a:ln>
        </p:spPr>
        <p:txBody>
          <a:bodyPr spcFirstLastPara="1" wrap="square" lIns="71400" tIns="71400" rIns="71400" bIns="71400" anchor="ctr" anchorCtr="0">
            <a:noAutofit/>
          </a:bodyPr>
          <a:lstStyle/>
          <a:p>
            <a:pPr marL="0" marR="0" lvl="0" indent="0" algn="ctr" rtl="0">
              <a:lnSpc>
                <a:spcPct val="80000"/>
              </a:lnSpc>
              <a:spcBef>
                <a:spcPts val="0"/>
              </a:spcBef>
              <a:spcAft>
                <a:spcPts val="0"/>
              </a:spcAft>
              <a:buClr>
                <a:srgbClr val="FFFFFF"/>
              </a:buClr>
              <a:buSzPts val="5200"/>
              <a:buFont typeface="Arial"/>
              <a:buNone/>
            </a:pPr>
            <a:endParaRPr sz="5200" b="0" i="0" u="none" strike="noStrike" cap="none">
              <a:solidFill>
                <a:srgbClr val="FFFFFF"/>
              </a:solidFill>
              <a:latin typeface="Avenir"/>
              <a:ea typeface="Avenir"/>
              <a:cs typeface="Avenir"/>
              <a:sym typeface="Avenir"/>
            </a:endParaRPr>
          </a:p>
        </p:txBody>
      </p:sp>
      <p:sp>
        <p:nvSpPr>
          <p:cNvPr id="30" name="Google Shape;30;p35"/>
          <p:cNvSpPr/>
          <p:nvPr/>
        </p:nvSpPr>
        <p:spPr>
          <a:xfrm>
            <a:off x="20380713" y="13408681"/>
            <a:ext cx="4056038" cy="357494"/>
          </a:xfrm>
          <a:prstGeom prst="rect">
            <a:avLst/>
          </a:prstGeom>
          <a:solidFill>
            <a:srgbClr val="2164B2"/>
          </a:solidFill>
          <a:ln>
            <a:noFill/>
          </a:ln>
        </p:spPr>
        <p:txBody>
          <a:bodyPr spcFirstLastPara="1" wrap="square" lIns="71400" tIns="71400" rIns="71400" bIns="71400" anchor="ctr" anchorCtr="0">
            <a:noAutofit/>
          </a:bodyPr>
          <a:lstStyle/>
          <a:p>
            <a:pPr marL="0" marR="0" lvl="0" indent="0" algn="ctr" rtl="0">
              <a:lnSpc>
                <a:spcPct val="80000"/>
              </a:lnSpc>
              <a:spcBef>
                <a:spcPts val="0"/>
              </a:spcBef>
              <a:spcAft>
                <a:spcPts val="0"/>
              </a:spcAft>
              <a:buClr>
                <a:srgbClr val="FFFFFF"/>
              </a:buClr>
              <a:buSzPts val="5200"/>
              <a:buFont typeface="Arial"/>
              <a:buNone/>
            </a:pPr>
            <a:endParaRPr sz="5200" b="0" i="0" u="none" strike="noStrike" cap="none">
              <a:solidFill>
                <a:srgbClr val="FFFFFF"/>
              </a:solidFill>
              <a:latin typeface="Avenir"/>
              <a:ea typeface="Avenir"/>
              <a:cs typeface="Avenir"/>
              <a:sym typeface="Avenir"/>
            </a:endParaRPr>
          </a:p>
        </p:txBody>
      </p:sp>
      <p:sp>
        <p:nvSpPr>
          <p:cNvPr id="31" name="Google Shape;31;p35"/>
          <p:cNvSpPr/>
          <p:nvPr/>
        </p:nvSpPr>
        <p:spPr>
          <a:xfrm>
            <a:off x="22995544" y="22217"/>
            <a:ext cx="1379480" cy="13401354"/>
          </a:xfrm>
          <a:custGeom>
            <a:avLst/>
            <a:gdLst/>
            <a:ahLst/>
            <a:cxnLst/>
            <a:rect l="l" t="t" r="r" b="b"/>
            <a:pathLst>
              <a:path w="21600" h="21600" extrusionOk="0">
                <a:moveTo>
                  <a:pt x="21600" y="2"/>
                </a:moveTo>
                <a:lnTo>
                  <a:pt x="21600" y="21600"/>
                </a:lnTo>
                <a:lnTo>
                  <a:pt x="0" y="21600"/>
                </a:lnTo>
                <a:cubicBezTo>
                  <a:pt x="12563" y="18065"/>
                  <a:pt x="18857" y="14327"/>
                  <a:pt x="18583" y="10563"/>
                </a:cubicBezTo>
                <a:cubicBezTo>
                  <a:pt x="18320" y="6958"/>
                  <a:pt x="12034" y="3385"/>
                  <a:pt x="0" y="0"/>
                </a:cubicBezTo>
                <a:lnTo>
                  <a:pt x="21600" y="2"/>
                </a:lnTo>
                <a:close/>
              </a:path>
            </a:pathLst>
          </a:custGeom>
          <a:solidFill>
            <a:srgbClr val="DDDAEB"/>
          </a:solidFill>
          <a:ln>
            <a:noFill/>
          </a:ln>
        </p:spPr>
        <p:txBody>
          <a:bodyPr spcFirstLastPara="1" wrap="square" lIns="71400" tIns="71400" rIns="71400" bIns="71400" anchor="ctr" anchorCtr="0">
            <a:noAutofit/>
          </a:bodyPr>
          <a:lstStyle/>
          <a:p>
            <a:pPr marL="0" marR="0" lvl="0" indent="0" algn="ctr" rtl="0">
              <a:lnSpc>
                <a:spcPct val="80000"/>
              </a:lnSpc>
              <a:spcBef>
                <a:spcPts val="0"/>
              </a:spcBef>
              <a:spcAft>
                <a:spcPts val="0"/>
              </a:spcAft>
              <a:buClr>
                <a:srgbClr val="838787"/>
              </a:buClr>
              <a:buSzPts val="5200"/>
              <a:buFont typeface="Arial"/>
              <a:buNone/>
            </a:pPr>
            <a:endParaRPr sz="5200" b="0" i="0" u="none" strike="noStrike" cap="none">
              <a:solidFill>
                <a:srgbClr val="FFFFFF"/>
              </a:solidFill>
              <a:latin typeface="Avenir"/>
              <a:ea typeface="Avenir"/>
              <a:cs typeface="Avenir"/>
              <a:sym typeface="Avenir"/>
            </a:endParaRPr>
          </a:p>
        </p:txBody>
      </p:sp>
      <p:sp>
        <p:nvSpPr>
          <p:cNvPr id="32" name="Google Shape;32;p35"/>
          <p:cNvSpPr txBox="1">
            <a:spLocks noGrp="1"/>
          </p:cNvSpPr>
          <p:nvPr>
            <p:ph type="sldNum" idx="12"/>
          </p:nvPr>
        </p:nvSpPr>
        <p:spPr>
          <a:xfrm>
            <a:off x="20177110" y="589361"/>
            <a:ext cx="545704" cy="932153"/>
          </a:xfrm>
          <a:prstGeom prst="rect">
            <a:avLst/>
          </a:prstGeom>
          <a:noFill/>
          <a:ln>
            <a:noFill/>
          </a:ln>
        </p:spPr>
        <p:txBody>
          <a:bodyPr spcFirstLastPara="1" wrap="square" lIns="71425" tIns="71425" rIns="71425" bIns="71425" anchor="t" anchorCtr="0">
            <a:spAutoFit/>
          </a:bodyPr>
          <a:lstStyle>
            <a:lvl1pPr marL="0" marR="0" lvl="0" indent="0" algn="r">
              <a:lnSpc>
                <a:spcPct val="80000"/>
              </a:lnSpc>
              <a:spcBef>
                <a:spcPts val="0"/>
              </a:spcBef>
              <a:spcAft>
                <a:spcPts val="0"/>
              </a:spcAft>
              <a:buClr>
                <a:srgbClr val="838787"/>
              </a:buClr>
              <a:buSzPts val="3200"/>
              <a:buFont typeface="Arial"/>
              <a:buNone/>
              <a:defRPr sz="3200" b="0" i="0" u="none" strike="noStrike" cap="none">
                <a:solidFill>
                  <a:srgbClr val="838787"/>
                </a:solidFill>
                <a:latin typeface="Arial"/>
                <a:ea typeface="Arial"/>
                <a:cs typeface="Arial"/>
                <a:sym typeface="Arial"/>
              </a:defRPr>
            </a:lvl1pPr>
            <a:lvl2pPr marL="0" marR="0" lvl="1" indent="0" algn="r">
              <a:lnSpc>
                <a:spcPct val="80000"/>
              </a:lnSpc>
              <a:spcBef>
                <a:spcPts val="0"/>
              </a:spcBef>
              <a:spcAft>
                <a:spcPts val="0"/>
              </a:spcAft>
              <a:buClr>
                <a:srgbClr val="838787"/>
              </a:buClr>
              <a:buSzPts val="3200"/>
              <a:buFont typeface="Arial"/>
              <a:buNone/>
              <a:defRPr sz="3200" b="0" i="0" u="none" strike="noStrike" cap="none">
                <a:solidFill>
                  <a:srgbClr val="838787"/>
                </a:solidFill>
                <a:latin typeface="Arial"/>
                <a:ea typeface="Arial"/>
                <a:cs typeface="Arial"/>
                <a:sym typeface="Arial"/>
              </a:defRPr>
            </a:lvl2pPr>
            <a:lvl3pPr marL="0" marR="0" lvl="2" indent="0" algn="r">
              <a:lnSpc>
                <a:spcPct val="80000"/>
              </a:lnSpc>
              <a:spcBef>
                <a:spcPts val="0"/>
              </a:spcBef>
              <a:spcAft>
                <a:spcPts val="0"/>
              </a:spcAft>
              <a:buClr>
                <a:srgbClr val="838787"/>
              </a:buClr>
              <a:buSzPts val="3200"/>
              <a:buFont typeface="Arial"/>
              <a:buNone/>
              <a:defRPr sz="3200" b="0" i="0" u="none" strike="noStrike" cap="none">
                <a:solidFill>
                  <a:srgbClr val="838787"/>
                </a:solidFill>
                <a:latin typeface="Arial"/>
                <a:ea typeface="Arial"/>
                <a:cs typeface="Arial"/>
                <a:sym typeface="Arial"/>
              </a:defRPr>
            </a:lvl3pPr>
            <a:lvl4pPr marL="0" marR="0" lvl="3" indent="0" algn="r">
              <a:lnSpc>
                <a:spcPct val="80000"/>
              </a:lnSpc>
              <a:spcBef>
                <a:spcPts val="0"/>
              </a:spcBef>
              <a:spcAft>
                <a:spcPts val="0"/>
              </a:spcAft>
              <a:buClr>
                <a:srgbClr val="838787"/>
              </a:buClr>
              <a:buSzPts val="3200"/>
              <a:buFont typeface="Arial"/>
              <a:buNone/>
              <a:defRPr sz="3200" b="0" i="0" u="none" strike="noStrike" cap="none">
                <a:solidFill>
                  <a:srgbClr val="838787"/>
                </a:solidFill>
                <a:latin typeface="Arial"/>
                <a:ea typeface="Arial"/>
                <a:cs typeface="Arial"/>
                <a:sym typeface="Arial"/>
              </a:defRPr>
            </a:lvl4pPr>
            <a:lvl5pPr marL="0" marR="0" lvl="4" indent="0" algn="r">
              <a:lnSpc>
                <a:spcPct val="80000"/>
              </a:lnSpc>
              <a:spcBef>
                <a:spcPts val="0"/>
              </a:spcBef>
              <a:spcAft>
                <a:spcPts val="0"/>
              </a:spcAft>
              <a:buClr>
                <a:srgbClr val="838787"/>
              </a:buClr>
              <a:buSzPts val="3200"/>
              <a:buFont typeface="Arial"/>
              <a:buNone/>
              <a:defRPr sz="3200" b="0" i="0" u="none" strike="noStrike" cap="none">
                <a:solidFill>
                  <a:srgbClr val="838787"/>
                </a:solidFill>
                <a:latin typeface="Arial"/>
                <a:ea typeface="Arial"/>
                <a:cs typeface="Arial"/>
                <a:sym typeface="Arial"/>
              </a:defRPr>
            </a:lvl5pPr>
            <a:lvl6pPr marL="0" marR="0" lvl="5" indent="0" algn="r">
              <a:lnSpc>
                <a:spcPct val="80000"/>
              </a:lnSpc>
              <a:spcBef>
                <a:spcPts val="0"/>
              </a:spcBef>
              <a:spcAft>
                <a:spcPts val="0"/>
              </a:spcAft>
              <a:buClr>
                <a:srgbClr val="838787"/>
              </a:buClr>
              <a:buSzPts val="3200"/>
              <a:buFont typeface="Arial"/>
              <a:buNone/>
              <a:defRPr sz="3200" b="0" i="0" u="none" strike="noStrike" cap="none">
                <a:solidFill>
                  <a:srgbClr val="838787"/>
                </a:solidFill>
                <a:latin typeface="Arial"/>
                <a:ea typeface="Arial"/>
                <a:cs typeface="Arial"/>
                <a:sym typeface="Arial"/>
              </a:defRPr>
            </a:lvl6pPr>
            <a:lvl7pPr marL="0" marR="0" lvl="6" indent="0" algn="r">
              <a:lnSpc>
                <a:spcPct val="80000"/>
              </a:lnSpc>
              <a:spcBef>
                <a:spcPts val="0"/>
              </a:spcBef>
              <a:spcAft>
                <a:spcPts val="0"/>
              </a:spcAft>
              <a:buClr>
                <a:srgbClr val="838787"/>
              </a:buClr>
              <a:buSzPts val="3200"/>
              <a:buFont typeface="Arial"/>
              <a:buNone/>
              <a:defRPr sz="3200" b="0" i="0" u="none" strike="noStrike" cap="none">
                <a:solidFill>
                  <a:srgbClr val="838787"/>
                </a:solidFill>
                <a:latin typeface="Arial"/>
                <a:ea typeface="Arial"/>
                <a:cs typeface="Arial"/>
                <a:sym typeface="Arial"/>
              </a:defRPr>
            </a:lvl7pPr>
            <a:lvl8pPr marL="0" marR="0" lvl="7" indent="0" algn="r">
              <a:lnSpc>
                <a:spcPct val="80000"/>
              </a:lnSpc>
              <a:spcBef>
                <a:spcPts val="0"/>
              </a:spcBef>
              <a:spcAft>
                <a:spcPts val="0"/>
              </a:spcAft>
              <a:buClr>
                <a:srgbClr val="838787"/>
              </a:buClr>
              <a:buSzPts val="3200"/>
              <a:buFont typeface="Arial"/>
              <a:buNone/>
              <a:defRPr sz="3200" b="0" i="0" u="none" strike="noStrike" cap="none">
                <a:solidFill>
                  <a:srgbClr val="838787"/>
                </a:solidFill>
                <a:latin typeface="Arial"/>
                <a:ea typeface="Arial"/>
                <a:cs typeface="Arial"/>
                <a:sym typeface="Arial"/>
              </a:defRPr>
            </a:lvl8pPr>
            <a:lvl9pPr marL="0" marR="0" lvl="8" indent="0" algn="r">
              <a:lnSpc>
                <a:spcPct val="80000"/>
              </a:lnSpc>
              <a:spcBef>
                <a:spcPts val="0"/>
              </a:spcBef>
              <a:spcAft>
                <a:spcPts val="0"/>
              </a:spcAft>
              <a:buClr>
                <a:srgbClr val="838787"/>
              </a:buClr>
              <a:buSzPts val="3200"/>
              <a:buFont typeface="Arial"/>
              <a:buNone/>
              <a:defRPr sz="3200" b="0" i="0" u="none" strike="noStrike" cap="none">
                <a:solidFill>
                  <a:srgbClr val="838787"/>
                </a:solidFill>
                <a:latin typeface="Arial"/>
                <a:ea typeface="Arial"/>
                <a:cs typeface="Arial"/>
                <a:sym typeface="Arial"/>
              </a:defRPr>
            </a:lvl9pPr>
          </a:lstStyle>
          <a:p>
            <a:fld id="{00000000-1234-1234-1234-123412341234}" type="slidenum">
              <a:rPr lang="en-GB" smtClean="0"/>
              <a:pPr/>
              <a:t>‹nr.›</a:t>
            </a:fld>
            <a:endParaRPr lang="en-GB"/>
          </a:p>
        </p:txBody>
      </p:sp>
      <p:grpSp>
        <p:nvGrpSpPr>
          <p:cNvPr id="33" name="Google Shape;33;p35"/>
          <p:cNvGrpSpPr/>
          <p:nvPr/>
        </p:nvGrpSpPr>
        <p:grpSpPr>
          <a:xfrm>
            <a:off x="8978" y="12409073"/>
            <a:ext cx="3920416" cy="1357102"/>
            <a:chOff x="246232" y="9456737"/>
            <a:chExt cx="3920416" cy="1357101"/>
          </a:xfrm>
        </p:grpSpPr>
        <p:pic>
          <p:nvPicPr>
            <p:cNvPr id="34" name="Google Shape;34;p35"/>
            <p:cNvPicPr preferRelativeResize="0"/>
            <p:nvPr/>
          </p:nvPicPr>
          <p:blipFill rotWithShape="1">
            <a:blip r:embed="rId2">
              <a:alphaModFix/>
            </a:blip>
            <a:srcRect/>
            <a:stretch/>
          </p:blipFill>
          <p:spPr>
            <a:xfrm>
              <a:off x="703658" y="9456737"/>
              <a:ext cx="1800225" cy="1343025"/>
            </a:xfrm>
            <a:prstGeom prst="rect">
              <a:avLst/>
            </a:prstGeom>
            <a:noFill/>
            <a:ln>
              <a:noFill/>
            </a:ln>
          </p:spPr>
        </p:pic>
        <p:pic>
          <p:nvPicPr>
            <p:cNvPr id="35" name="Google Shape;35;p35"/>
            <p:cNvPicPr preferRelativeResize="0"/>
            <p:nvPr/>
          </p:nvPicPr>
          <p:blipFill rotWithShape="1">
            <a:blip r:embed="rId3">
              <a:alphaModFix/>
            </a:blip>
            <a:srcRect/>
            <a:stretch/>
          </p:blipFill>
          <p:spPr>
            <a:xfrm>
              <a:off x="246232" y="10113961"/>
              <a:ext cx="455860" cy="685801"/>
            </a:xfrm>
            <a:prstGeom prst="rect">
              <a:avLst/>
            </a:prstGeom>
            <a:noFill/>
            <a:ln>
              <a:noFill/>
            </a:ln>
          </p:spPr>
        </p:pic>
        <p:pic>
          <p:nvPicPr>
            <p:cNvPr id="36" name="Google Shape;36;p35"/>
            <p:cNvPicPr preferRelativeResize="0"/>
            <p:nvPr/>
          </p:nvPicPr>
          <p:blipFill rotWithShape="1">
            <a:blip r:embed="rId4">
              <a:alphaModFix/>
            </a:blip>
            <a:srcRect/>
            <a:stretch/>
          </p:blipFill>
          <p:spPr>
            <a:xfrm>
              <a:off x="2507958" y="9833338"/>
              <a:ext cx="450805" cy="980500"/>
            </a:xfrm>
            <a:prstGeom prst="rect">
              <a:avLst/>
            </a:prstGeom>
            <a:noFill/>
            <a:ln>
              <a:noFill/>
            </a:ln>
          </p:spPr>
        </p:pic>
        <p:pic>
          <p:nvPicPr>
            <p:cNvPr id="37" name="Google Shape;37;p35"/>
            <p:cNvPicPr preferRelativeResize="0"/>
            <p:nvPr/>
          </p:nvPicPr>
          <p:blipFill rotWithShape="1">
            <a:blip r:embed="rId5">
              <a:alphaModFix/>
            </a:blip>
            <a:srcRect/>
            <a:stretch/>
          </p:blipFill>
          <p:spPr>
            <a:xfrm>
              <a:off x="2954734" y="10193461"/>
              <a:ext cx="428218" cy="602058"/>
            </a:xfrm>
            <a:prstGeom prst="rect">
              <a:avLst/>
            </a:prstGeom>
            <a:noFill/>
            <a:ln>
              <a:noFill/>
            </a:ln>
          </p:spPr>
        </p:pic>
        <p:pic>
          <p:nvPicPr>
            <p:cNvPr id="38" name="Google Shape;38;p35"/>
            <p:cNvPicPr preferRelativeResize="0"/>
            <p:nvPr/>
          </p:nvPicPr>
          <p:blipFill rotWithShape="1">
            <a:blip r:embed="rId6">
              <a:alphaModFix/>
            </a:blip>
            <a:srcRect/>
            <a:stretch/>
          </p:blipFill>
          <p:spPr>
            <a:xfrm>
              <a:off x="3376073" y="10375733"/>
              <a:ext cx="790575" cy="428625"/>
            </a:xfrm>
            <a:prstGeom prst="rect">
              <a:avLst/>
            </a:prstGeom>
            <a:noFill/>
            <a:ln>
              <a:noFill/>
            </a:ln>
          </p:spPr>
        </p:pic>
      </p:grpSp>
    </p:spTree>
    <p:extLst>
      <p:ext uri="{BB962C8B-B14F-4D97-AF65-F5344CB8AC3E}">
        <p14:creationId xmlns:p14="http://schemas.microsoft.com/office/powerpoint/2010/main" val="327961157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matchingName="GLIMI Question ">
  <p:cSld name="GLIMI Question ">
    <p:bg>
      <p:bgPr>
        <a:solidFill>
          <a:srgbClr val="FFFFFF"/>
        </a:solidFill>
        <a:effectLst/>
      </p:bgPr>
    </p:bg>
    <p:spTree>
      <p:nvGrpSpPr>
        <p:cNvPr id="1" name="Shape 39"/>
        <p:cNvGrpSpPr/>
        <p:nvPr/>
      </p:nvGrpSpPr>
      <p:grpSpPr>
        <a:xfrm>
          <a:off x="0" y="0"/>
          <a:ext cx="0" cy="0"/>
          <a:chOff x="0" y="0"/>
          <a:chExt cx="0" cy="0"/>
        </a:xfrm>
      </p:grpSpPr>
      <p:cxnSp>
        <p:nvCxnSpPr>
          <p:cNvPr id="40" name="Google Shape;40;p37"/>
          <p:cNvCxnSpPr/>
          <p:nvPr/>
        </p:nvCxnSpPr>
        <p:spPr>
          <a:xfrm>
            <a:off x="3524085" y="10683451"/>
            <a:ext cx="17145002" cy="2"/>
          </a:xfrm>
          <a:prstGeom prst="straightConnector1">
            <a:avLst/>
          </a:prstGeom>
          <a:noFill/>
          <a:ln w="50800" cap="flat" cmpd="sng">
            <a:solidFill>
              <a:srgbClr val="282423"/>
            </a:solidFill>
            <a:prstDash val="solid"/>
            <a:miter lim="400000"/>
            <a:headEnd type="none" w="sm" len="sm"/>
            <a:tailEnd type="none" w="sm" len="sm"/>
          </a:ln>
        </p:spPr>
      </p:cxnSp>
      <p:sp>
        <p:nvSpPr>
          <p:cNvPr id="41" name="Google Shape;41;p37"/>
          <p:cNvSpPr txBox="1">
            <a:spLocks noGrp="1"/>
          </p:cNvSpPr>
          <p:nvPr>
            <p:ph type="title"/>
          </p:nvPr>
        </p:nvSpPr>
        <p:spPr>
          <a:xfrm>
            <a:off x="3524085" y="1566665"/>
            <a:ext cx="17145002" cy="8924550"/>
          </a:xfrm>
          <a:prstGeom prst="rect">
            <a:avLst/>
          </a:prstGeom>
          <a:noFill/>
          <a:ln>
            <a:noFill/>
          </a:ln>
        </p:spPr>
        <p:txBody>
          <a:bodyPr spcFirstLastPara="1" wrap="square" lIns="71425" tIns="71425" rIns="71425" bIns="71425" anchor="b" anchorCtr="0">
            <a:normAutofit/>
          </a:bodyPr>
          <a:lstStyle>
            <a:lvl1pPr lvl="0" algn="ctr">
              <a:lnSpc>
                <a:spcPct val="80000"/>
              </a:lnSpc>
              <a:spcBef>
                <a:spcPts val="0"/>
              </a:spcBef>
              <a:spcAft>
                <a:spcPts val="0"/>
              </a:spcAft>
              <a:buClr>
                <a:srgbClr val="456838"/>
              </a:buClr>
              <a:buSzPts val="1800"/>
              <a:buFont typeface="Calibri"/>
              <a:buNone/>
              <a:defRPr/>
            </a:lvl1pPr>
            <a:lvl2pPr lvl="1" algn="ctr">
              <a:lnSpc>
                <a:spcPct val="80000"/>
              </a:lnSpc>
              <a:spcBef>
                <a:spcPts val="0"/>
              </a:spcBef>
              <a:spcAft>
                <a:spcPts val="0"/>
              </a:spcAft>
              <a:buClr>
                <a:srgbClr val="456838"/>
              </a:buClr>
              <a:buSzPts val="1800"/>
              <a:buNone/>
              <a:defRPr/>
            </a:lvl2pPr>
            <a:lvl3pPr lvl="2" algn="ctr">
              <a:lnSpc>
                <a:spcPct val="80000"/>
              </a:lnSpc>
              <a:spcBef>
                <a:spcPts val="0"/>
              </a:spcBef>
              <a:spcAft>
                <a:spcPts val="0"/>
              </a:spcAft>
              <a:buClr>
                <a:srgbClr val="456838"/>
              </a:buClr>
              <a:buSzPts val="1800"/>
              <a:buNone/>
              <a:defRPr/>
            </a:lvl3pPr>
            <a:lvl4pPr lvl="3" algn="ctr">
              <a:lnSpc>
                <a:spcPct val="80000"/>
              </a:lnSpc>
              <a:spcBef>
                <a:spcPts val="0"/>
              </a:spcBef>
              <a:spcAft>
                <a:spcPts val="0"/>
              </a:spcAft>
              <a:buClr>
                <a:srgbClr val="456838"/>
              </a:buClr>
              <a:buSzPts val="1800"/>
              <a:buNone/>
              <a:defRPr/>
            </a:lvl4pPr>
            <a:lvl5pPr lvl="4" algn="ctr">
              <a:lnSpc>
                <a:spcPct val="80000"/>
              </a:lnSpc>
              <a:spcBef>
                <a:spcPts val="0"/>
              </a:spcBef>
              <a:spcAft>
                <a:spcPts val="0"/>
              </a:spcAft>
              <a:buClr>
                <a:srgbClr val="456838"/>
              </a:buClr>
              <a:buSzPts val="1800"/>
              <a:buNone/>
              <a:defRPr/>
            </a:lvl5pPr>
            <a:lvl6pPr lvl="5" algn="ctr">
              <a:lnSpc>
                <a:spcPct val="80000"/>
              </a:lnSpc>
              <a:spcBef>
                <a:spcPts val="0"/>
              </a:spcBef>
              <a:spcAft>
                <a:spcPts val="0"/>
              </a:spcAft>
              <a:buClr>
                <a:srgbClr val="456838"/>
              </a:buClr>
              <a:buSzPts val="1800"/>
              <a:buNone/>
              <a:defRPr/>
            </a:lvl6pPr>
            <a:lvl7pPr lvl="6" algn="ctr">
              <a:lnSpc>
                <a:spcPct val="80000"/>
              </a:lnSpc>
              <a:spcBef>
                <a:spcPts val="0"/>
              </a:spcBef>
              <a:spcAft>
                <a:spcPts val="0"/>
              </a:spcAft>
              <a:buClr>
                <a:srgbClr val="456838"/>
              </a:buClr>
              <a:buSzPts val="1800"/>
              <a:buNone/>
              <a:defRPr/>
            </a:lvl7pPr>
            <a:lvl8pPr lvl="7" algn="ctr">
              <a:lnSpc>
                <a:spcPct val="80000"/>
              </a:lnSpc>
              <a:spcBef>
                <a:spcPts val="0"/>
              </a:spcBef>
              <a:spcAft>
                <a:spcPts val="0"/>
              </a:spcAft>
              <a:buClr>
                <a:srgbClr val="456838"/>
              </a:buClr>
              <a:buSzPts val="1800"/>
              <a:buNone/>
              <a:defRPr/>
            </a:lvl8pPr>
            <a:lvl9pPr lvl="8" algn="ctr">
              <a:lnSpc>
                <a:spcPct val="80000"/>
              </a:lnSpc>
              <a:spcBef>
                <a:spcPts val="0"/>
              </a:spcBef>
              <a:spcAft>
                <a:spcPts val="0"/>
              </a:spcAft>
              <a:buClr>
                <a:srgbClr val="456838"/>
              </a:buClr>
              <a:buSzPts val="1800"/>
              <a:buNone/>
              <a:defRPr/>
            </a:lvl9pPr>
          </a:lstStyle>
          <a:p>
            <a:endParaRPr/>
          </a:p>
        </p:txBody>
      </p:sp>
      <p:sp>
        <p:nvSpPr>
          <p:cNvPr id="42" name="Google Shape;42;p37"/>
          <p:cNvSpPr/>
          <p:nvPr/>
        </p:nvSpPr>
        <p:spPr>
          <a:xfrm>
            <a:off x="16376007" y="13408681"/>
            <a:ext cx="4056038" cy="357494"/>
          </a:xfrm>
          <a:prstGeom prst="rect">
            <a:avLst/>
          </a:prstGeom>
          <a:solidFill>
            <a:srgbClr val="6FA05C"/>
          </a:solidFill>
          <a:ln>
            <a:noFill/>
          </a:ln>
        </p:spPr>
        <p:txBody>
          <a:bodyPr spcFirstLastPara="1" wrap="square" lIns="71400" tIns="71400" rIns="71400" bIns="71400" anchor="ctr" anchorCtr="0">
            <a:noAutofit/>
          </a:bodyPr>
          <a:lstStyle/>
          <a:p>
            <a:pPr marL="0" marR="0" lvl="0" indent="0" algn="ctr" rtl="0">
              <a:lnSpc>
                <a:spcPct val="80000"/>
              </a:lnSpc>
              <a:spcBef>
                <a:spcPts val="0"/>
              </a:spcBef>
              <a:spcAft>
                <a:spcPts val="0"/>
              </a:spcAft>
              <a:buClr>
                <a:srgbClr val="FFFFFF"/>
              </a:buClr>
              <a:buSzPts val="5200"/>
              <a:buFont typeface="Arial"/>
              <a:buNone/>
            </a:pPr>
            <a:endParaRPr sz="5200" b="0" i="0" u="none" strike="noStrike" cap="none">
              <a:solidFill>
                <a:srgbClr val="FFFFFF"/>
              </a:solidFill>
              <a:latin typeface="Avenir"/>
              <a:ea typeface="Avenir"/>
              <a:cs typeface="Avenir"/>
              <a:sym typeface="Avenir"/>
            </a:endParaRPr>
          </a:p>
        </p:txBody>
      </p:sp>
      <p:sp>
        <p:nvSpPr>
          <p:cNvPr id="43" name="Google Shape;43;p37"/>
          <p:cNvSpPr/>
          <p:nvPr/>
        </p:nvSpPr>
        <p:spPr>
          <a:xfrm>
            <a:off x="12195024" y="13408681"/>
            <a:ext cx="4175828" cy="357494"/>
          </a:xfrm>
          <a:prstGeom prst="rect">
            <a:avLst/>
          </a:prstGeom>
          <a:solidFill>
            <a:srgbClr val="BE4932"/>
          </a:solidFill>
          <a:ln>
            <a:noFill/>
          </a:ln>
        </p:spPr>
        <p:txBody>
          <a:bodyPr spcFirstLastPara="1" wrap="square" lIns="71400" tIns="71400" rIns="71400" bIns="71400" anchor="ctr" anchorCtr="0">
            <a:noAutofit/>
          </a:bodyPr>
          <a:lstStyle/>
          <a:p>
            <a:pPr marL="0" marR="0" lvl="0" indent="0" algn="ctr" rtl="0">
              <a:lnSpc>
                <a:spcPct val="80000"/>
              </a:lnSpc>
              <a:spcBef>
                <a:spcPts val="0"/>
              </a:spcBef>
              <a:spcAft>
                <a:spcPts val="0"/>
              </a:spcAft>
              <a:buClr>
                <a:srgbClr val="FFFFFF"/>
              </a:buClr>
              <a:buSzPts val="5200"/>
              <a:buFont typeface="Arial"/>
              <a:buNone/>
            </a:pPr>
            <a:endParaRPr sz="5200" b="0" i="0" u="none" strike="noStrike" cap="none">
              <a:solidFill>
                <a:srgbClr val="FFFFFF"/>
              </a:solidFill>
              <a:latin typeface="Avenir"/>
              <a:ea typeface="Avenir"/>
              <a:cs typeface="Avenir"/>
              <a:sym typeface="Avenir"/>
            </a:endParaRPr>
          </a:p>
        </p:txBody>
      </p:sp>
      <p:sp>
        <p:nvSpPr>
          <p:cNvPr id="44" name="Google Shape;44;p37"/>
          <p:cNvSpPr/>
          <p:nvPr/>
        </p:nvSpPr>
        <p:spPr>
          <a:xfrm>
            <a:off x="8031170" y="13408681"/>
            <a:ext cx="4175828" cy="357494"/>
          </a:xfrm>
          <a:prstGeom prst="rect">
            <a:avLst/>
          </a:prstGeom>
          <a:solidFill>
            <a:srgbClr val="A1BBC7"/>
          </a:solidFill>
          <a:ln>
            <a:noFill/>
          </a:ln>
        </p:spPr>
        <p:txBody>
          <a:bodyPr spcFirstLastPara="1" wrap="square" lIns="71400" tIns="71400" rIns="71400" bIns="71400" anchor="ctr" anchorCtr="0">
            <a:noAutofit/>
          </a:bodyPr>
          <a:lstStyle/>
          <a:p>
            <a:pPr marL="0" marR="0" lvl="0" indent="0" algn="ctr" rtl="0">
              <a:lnSpc>
                <a:spcPct val="80000"/>
              </a:lnSpc>
              <a:spcBef>
                <a:spcPts val="0"/>
              </a:spcBef>
              <a:spcAft>
                <a:spcPts val="0"/>
              </a:spcAft>
              <a:buClr>
                <a:srgbClr val="FFFFFF"/>
              </a:buClr>
              <a:buSzPts val="5200"/>
              <a:buFont typeface="Arial"/>
              <a:buNone/>
            </a:pPr>
            <a:endParaRPr sz="5200" b="0" i="0" u="none" strike="noStrike" cap="none">
              <a:solidFill>
                <a:srgbClr val="FFFFFF"/>
              </a:solidFill>
              <a:latin typeface="Avenir"/>
              <a:ea typeface="Avenir"/>
              <a:cs typeface="Avenir"/>
              <a:sym typeface="Avenir"/>
            </a:endParaRPr>
          </a:p>
        </p:txBody>
      </p:sp>
      <p:sp>
        <p:nvSpPr>
          <p:cNvPr id="45" name="Google Shape;45;p37"/>
          <p:cNvSpPr/>
          <p:nvPr/>
        </p:nvSpPr>
        <p:spPr>
          <a:xfrm>
            <a:off x="3892980" y="13408681"/>
            <a:ext cx="4175828" cy="357494"/>
          </a:xfrm>
          <a:prstGeom prst="rect">
            <a:avLst/>
          </a:prstGeom>
          <a:solidFill>
            <a:srgbClr val="FFDD2F"/>
          </a:solidFill>
          <a:ln>
            <a:noFill/>
          </a:ln>
        </p:spPr>
        <p:txBody>
          <a:bodyPr spcFirstLastPara="1" wrap="square" lIns="71400" tIns="71400" rIns="71400" bIns="71400" anchor="ctr" anchorCtr="0">
            <a:noAutofit/>
          </a:bodyPr>
          <a:lstStyle/>
          <a:p>
            <a:pPr marL="0" marR="0" lvl="0" indent="0" algn="ctr" rtl="0">
              <a:lnSpc>
                <a:spcPct val="80000"/>
              </a:lnSpc>
              <a:spcBef>
                <a:spcPts val="0"/>
              </a:spcBef>
              <a:spcAft>
                <a:spcPts val="0"/>
              </a:spcAft>
              <a:buClr>
                <a:srgbClr val="FFFFFF"/>
              </a:buClr>
              <a:buSzPts val="5200"/>
              <a:buFont typeface="Arial"/>
              <a:buNone/>
            </a:pPr>
            <a:endParaRPr sz="5200" b="0" i="0" u="none" strike="noStrike" cap="none">
              <a:solidFill>
                <a:srgbClr val="FFFFFF"/>
              </a:solidFill>
              <a:latin typeface="Avenir"/>
              <a:ea typeface="Avenir"/>
              <a:cs typeface="Avenir"/>
              <a:sym typeface="Avenir"/>
            </a:endParaRPr>
          </a:p>
        </p:txBody>
      </p:sp>
      <p:sp>
        <p:nvSpPr>
          <p:cNvPr id="46" name="Google Shape;46;p37"/>
          <p:cNvSpPr/>
          <p:nvPr/>
        </p:nvSpPr>
        <p:spPr>
          <a:xfrm>
            <a:off x="20380713" y="13408681"/>
            <a:ext cx="4056038" cy="357494"/>
          </a:xfrm>
          <a:prstGeom prst="rect">
            <a:avLst/>
          </a:prstGeom>
          <a:solidFill>
            <a:srgbClr val="2164B2"/>
          </a:solidFill>
          <a:ln>
            <a:noFill/>
          </a:ln>
        </p:spPr>
        <p:txBody>
          <a:bodyPr spcFirstLastPara="1" wrap="square" lIns="71400" tIns="71400" rIns="71400" bIns="71400" anchor="ctr" anchorCtr="0">
            <a:noAutofit/>
          </a:bodyPr>
          <a:lstStyle/>
          <a:p>
            <a:pPr marL="0" marR="0" lvl="0" indent="0" algn="ctr" rtl="0">
              <a:lnSpc>
                <a:spcPct val="80000"/>
              </a:lnSpc>
              <a:spcBef>
                <a:spcPts val="0"/>
              </a:spcBef>
              <a:spcAft>
                <a:spcPts val="0"/>
              </a:spcAft>
              <a:buClr>
                <a:srgbClr val="FFFFFF"/>
              </a:buClr>
              <a:buSzPts val="5200"/>
              <a:buFont typeface="Arial"/>
              <a:buNone/>
            </a:pPr>
            <a:endParaRPr sz="5200" b="0" i="0" u="none" strike="noStrike" cap="none">
              <a:solidFill>
                <a:srgbClr val="FFFFFF"/>
              </a:solidFill>
              <a:latin typeface="Avenir"/>
              <a:ea typeface="Avenir"/>
              <a:cs typeface="Avenir"/>
              <a:sym typeface="Avenir"/>
            </a:endParaRPr>
          </a:p>
        </p:txBody>
      </p:sp>
      <p:sp>
        <p:nvSpPr>
          <p:cNvPr id="47" name="Google Shape;47;p37"/>
          <p:cNvSpPr/>
          <p:nvPr/>
        </p:nvSpPr>
        <p:spPr>
          <a:xfrm>
            <a:off x="22995544" y="22217"/>
            <a:ext cx="1379480" cy="13401354"/>
          </a:xfrm>
          <a:custGeom>
            <a:avLst/>
            <a:gdLst/>
            <a:ahLst/>
            <a:cxnLst/>
            <a:rect l="l" t="t" r="r" b="b"/>
            <a:pathLst>
              <a:path w="21600" h="21600" extrusionOk="0">
                <a:moveTo>
                  <a:pt x="21600" y="2"/>
                </a:moveTo>
                <a:lnTo>
                  <a:pt x="21600" y="21600"/>
                </a:lnTo>
                <a:lnTo>
                  <a:pt x="0" y="21600"/>
                </a:lnTo>
                <a:cubicBezTo>
                  <a:pt x="12563" y="18065"/>
                  <a:pt x="18857" y="14327"/>
                  <a:pt x="18583" y="10563"/>
                </a:cubicBezTo>
                <a:cubicBezTo>
                  <a:pt x="18320" y="6958"/>
                  <a:pt x="12034" y="3385"/>
                  <a:pt x="0" y="0"/>
                </a:cubicBezTo>
                <a:lnTo>
                  <a:pt x="21600" y="2"/>
                </a:lnTo>
                <a:close/>
              </a:path>
            </a:pathLst>
          </a:custGeom>
          <a:solidFill>
            <a:srgbClr val="DDDAEB"/>
          </a:solidFill>
          <a:ln>
            <a:noFill/>
          </a:ln>
        </p:spPr>
        <p:txBody>
          <a:bodyPr spcFirstLastPara="1" wrap="square" lIns="71400" tIns="71400" rIns="71400" bIns="71400" anchor="ctr" anchorCtr="0">
            <a:noAutofit/>
          </a:bodyPr>
          <a:lstStyle/>
          <a:p>
            <a:pPr marL="0" marR="0" lvl="0" indent="0" algn="ctr" rtl="0">
              <a:lnSpc>
                <a:spcPct val="80000"/>
              </a:lnSpc>
              <a:spcBef>
                <a:spcPts val="0"/>
              </a:spcBef>
              <a:spcAft>
                <a:spcPts val="0"/>
              </a:spcAft>
              <a:buClr>
                <a:srgbClr val="838787"/>
              </a:buClr>
              <a:buSzPts val="5200"/>
              <a:buFont typeface="Arial"/>
              <a:buNone/>
            </a:pPr>
            <a:endParaRPr sz="5200" b="0" i="0" u="none" strike="noStrike" cap="none">
              <a:solidFill>
                <a:srgbClr val="FFFFFF"/>
              </a:solidFill>
              <a:latin typeface="Avenir"/>
              <a:ea typeface="Avenir"/>
              <a:cs typeface="Avenir"/>
              <a:sym typeface="Avenir"/>
            </a:endParaRPr>
          </a:p>
        </p:txBody>
      </p:sp>
      <p:sp>
        <p:nvSpPr>
          <p:cNvPr id="48" name="Google Shape;48;p37"/>
          <p:cNvSpPr txBox="1">
            <a:spLocks noGrp="1"/>
          </p:cNvSpPr>
          <p:nvPr>
            <p:ph type="sldNum" idx="12"/>
          </p:nvPr>
        </p:nvSpPr>
        <p:spPr>
          <a:xfrm>
            <a:off x="20177110" y="589361"/>
            <a:ext cx="545704" cy="932153"/>
          </a:xfrm>
          <a:prstGeom prst="rect">
            <a:avLst/>
          </a:prstGeom>
          <a:noFill/>
          <a:ln>
            <a:noFill/>
          </a:ln>
        </p:spPr>
        <p:txBody>
          <a:bodyPr spcFirstLastPara="1" wrap="square" lIns="71425" tIns="71425" rIns="71425" bIns="71425" anchor="t" anchorCtr="0">
            <a:spAutoFit/>
          </a:bodyPr>
          <a:lstStyle>
            <a:lvl1pPr marL="0" marR="0" lvl="0" indent="0" algn="r">
              <a:lnSpc>
                <a:spcPct val="80000"/>
              </a:lnSpc>
              <a:spcBef>
                <a:spcPts val="0"/>
              </a:spcBef>
              <a:spcAft>
                <a:spcPts val="0"/>
              </a:spcAft>
              <a:buClr>
                <a:srgbClr val="838787"/>
              </a:buClr>
              <a:buSzPts val="3200"/>
              <a:buFont typeface="Arial"/>
              <a:buNone/>
              <a:defRPr sz="3200" b="0" i="0" u="none" strike="noStrike" cap="none">
                <a:solidFill>
                  <a:srgbClr val="838787"/>
                </a:solidFill>
                <a:latin typeface="Arial"/>
                <a:ea typeface="Arial"/>
                <a:cs typeface="Arial"/>
                <a:sym typeface="Arial"/>
              </a:defRPr>
            </a:lvl1pPr>
            <a:lvl2pPr marL="0" marR="0" lvl="1" indent="0" algn="r">
              <a:lnSpc>
                <a:spcPct val="80000"/>
              </a:lnSpc>
              <a:spcBef>
                <a:spcPts val="0"/>
              </a:spcBef>
              <a:spcAft>
                <a:spcPts val="0"/>
              </a:spcAft>
              <a:buClr>
                <a:srgbClr val="838787"/>
              </a:buClr>
              <a:buSzPts val="3200"/>
              <a:buFont typeface="Arial"/>
              <a:buNone/>
              <a:defRPr sz="3200" b="0" i="0" u="none" strike="noStrike" cap="none">
                <a:solidFill>
                  <a:srgbClr val="838787"/>
                </a:solidFill>
                <a:latin typeface="Arial"/>
                <a:ea typeface="Arial"/>
                <a:cs typeface="Arial"/>
                <a:sym typeface="Arial"/>
              </a:defRPr>
            </a:lvl2pPr>
            <a:lvl3pPr marL="0" marR="0" lvl="2" indent="0" algn="r">
              <a:lnSpc>
                <a:spcPct val="80000"/>
              </a:lnSpc>
              <a:spcBef>
                <a:spcPts val="0"/>
              </a:spcBef>
              <a:spcAft>
                <a:spcPts val="0"/>
              </a:spcAft>
              <a:buClr>
                <a:srgbClr val="838787"/>
              </a:buClr>
              <a:buSzPts val="3200"/>
              <a:buFont typeface="Arial"/>
              <a:buNone/>
              <a:defRPr sz="3200" b="0" i="0" u="none" strike="noStrike" cap="none">
                <a:solidFill>
                  <a:srgbClr val="838787"/>
                </a:solidFill>
                <a:latin typeface="Arial"/>
                <a:ea typeface="Arial"/>
                <a:cs typeface="Arial"/>
                <a:sym typeface="Arial"/>
              </a:defRPr>
            </a:lvl3pPr>
            <a:lvl4pPr marL="0" marR="0" lvl="3" indent="0" algn="r">
              <a:lnSpc>
                <a:spcPct val="80000"/>
              </a:lnSpc>
              <a:spcBef>
                <a:spcPts val="0"/>
              </a:spcBef>
              <a:spcAft>
                <a:spcPts val="0"/>
              </a:spcAft>
              <a:buClr>
                <a:srgbClr val="838787"/>
              </a:buClr>
              <a:buSzPts val="3200"/>
              <a:buFont typeface="Arial"/>
              <a:buNone/>
              <a:defRPr sz="3200" b="0" i="0" u="none" strike="noStrike" cap="none">
                <a:solidFill>
                  <a:srgbClr val="838787"/>
                </a:solidFill>
                <a:latin typeface="Arial"/>
                <a:ea typeface="Arial"/>
                <a:cs typeface="Arial"/>
                <a:sym typeface="Arial"/>
              </a:defRPr>
            </a:lvl4pPr>
            <a:lvl5pPr marL="0" marR="0" lvl="4" indent="0" algn="r">
              <a:lnSpc>
                <a:spcPct val="80000"/>
              </a:lnSpc>
              <a:spcBef>
                <a:spcPts val="0"/>
              </a:spcBef>
              <a:spcAft>
                <a:spcPts val="0"/>
              </a:spcAft>
              <a:buClr>
                <a:srgbClr val="838787"/>
              </a:buClr>
              <a:buSzPts val="3200"/>
              <a:buFont typeface="Arial"/>
              <a:buNone/>
              <a:defRPr sz="3200" b="0" i="0" u="none" strike="noStrike" cap="none">
                <a:solidFill>
                  <a:srgbClr val="838787"/>
                </a:solidFill>
                <a:latin typeface="Arial"/>
                <a:ea typeface="Arial"/>
                <a:cs typeface="Arial"/>
                <a:sym typeface="Arial"/>
              </a:defRPr>
            </a:lvl5pPr>
            <a:lvl6pPr marL="0" marR="0" lvl="5" indent="0" algn="r">
              <a:lnSpc>
                <a:spcPct val="80000"/>
              </a:lnSpc>
              <a:spcBef>
                <a:spcPts val="0"/>
              </a:spcBef>
              <a:spcAft>
                <a:spcPts val="0"/>
              </a:spcAft>
              <a:buClr>
                <a:srgbClr val="838787"/>
              </a:buClr>
              <a:buSzPts val="3200"/>
              <a:buFont typeface="Arial"/>
              <a:buNone/>
              <a:defRPr sz="3200" b="0" i="0" u="none" strike="noStrike" cap="none">
                <a:solidFill>
                  <a:srgbClr val="838787"/>
                </a:solidFill>
                <a:latin typeface="Arial"/>
                <a:ea typeface="Arial"/>
                <a:cs typeface="Arial"/>
                <a:sym typeface="Arial"/>
              </a:defRPr>
            </a:lvl6pPr>
            <a:lvl7pPr marL="0" marR="0" lvl="6" indent="0" algn="r">
              <a:lnSpc>
                <a:spcPct val="80000"/>
              </a:lnSpc>
              <a:spcBef>
                <a:spcPts val="0"/>
              </a:spcBef>
              <a:spcAft>
                <a:spcPts val="0"/>
              </a:spcAft>
              <a:buClr>
                <a:srgbClr val="838787"/>
              </a:buClr>
              <a:buSzPts val="3200"/>
              <a:buFont typeface="Arial"/>
              <a:buNone/>
              <a:defRPr sz="3200" b="0" i="0" u="none" strike="noStrike" cap="none">
                <a:solidFill>
                  <a:srgbClr val="838787"/>
                </a:solidFill>
                <a:latin typeface="Arial"/>
                <a:ea typeface="Arial"/>
                <a:cs typeface="Arial"/>
                <a:sym typeface="Arial"/>
              </a:defRPr>
            </a:lvl7pPr>
            <a:lvl8pPr marL="0" marR="0" lvl="7" indent="0" algn="r">
              <a:lnSpc>
                <a:spcPct val="80000"/>
              </a:lnSpc>
              <a:spcBef>
                <a:spcPts val="0"/>
              </a:spcBef>
              <a:spcAft>
                <a:spcPts val="0"/>
              </a:spcAft>
              <a:buClr>
                <a:srgbClr val="838787"/>
              </a:buClr>
              <a:buSzPts val="3200"/>
              <a:buFont typeface="Arial"/>
              <a:buNone/>
              <a:defRPr sz="3200" b="0" i="0" u="none" strike="noStrike" cap="none">
                <a:solidFill>
                  <a:srgbClr val="838787"/>
                </a:solidFill>
                <a:latin typeface="Arial"/>
                <a:ea typeface="Arial"/>
                <a:cs typeface="Arial"/>
                <a:sym typeface="Arial"/>
              </a:defRPr>
            </a:lvl8pPr>
            <a:lvl9pPr marL="0" marR="0" lvl="8" indent="0" algn="r">
              <a:lnSpc>
                <a:spcPct val="80000"/>
              </a:lnSpc>
              <a:spcBef>
                <a:spcPts val="0"/>
              </a:spcBef>
              <a:spcAft>
                <a:spcPts val="0"/>
              </a:spcAft>
              <a:buClr>
                <a:srgbClr val="838787"/>
              </a:buClr>
              <a:buSzPts val="3200"/>
              <a:buFont typeface="Arial"/>
              <a:buNone/>
              <a:defRPr sz="3200" b="0" i="0" u="none" strike="noStrike" cap="none">
                <a:solidFill>
                  <a:srgbClr val="838787"/>
                </a:solidFill>
                <a:latin typeface="Arial"/>
                <a:ea typeface="Arial"/>
                <a:cs typeface="Arial"/>
                <a:sym typeface="Arial"/>
              </a:defRPr>
            </a:lvl9pPr>
          </a:lstStyle>
          <a:p>
            <a:fld id="{00000000-1234-1234-1234-123412341234}" type="slidenum">
              <a:rPr lang="en-GB" smtClean="0"/>
              <a:pPr/>
              <a:t>‹nr.›</a:t>
            </a:fld>
            <a:endParaRPr lang="en-GB"/>
          </a:p>
        </p:txBody>
      </p:sp>
      <p:grpSp>
        <p:nvGrpSpPr>
          <p:cNvPr id="49" name="Google Shape;49;p37"/>
          <p:cNvGrpSpPr/>
          <p:nvPr/>
        </p:nvGrpSpPr>
        <p:grpSpPr>
          <a:xfrm>
            <a:off x="8978" y="12409073"/>
            <a:ext cx="3920416" cy="1357102"/>
            <a:chOff x="246232" y="9456737"/>
            <a:chExt cx="3920416" cy="1357101"/>
          </a:xfrm>
        </p:grpSpPr>
        <p:pic>
          <p:nvPicPr>
            <p:cNvPr id="50" name="Google Shape;50;p37"/>
            <p:cNvPicPr preferRelativeResize="0"/>
            <p:nvPr/>
          </p:nvPicPr>
          <p:blipFill rotWithShape="1">
            <a:blip r:embed="rId2">
              <a:alphaModFix/>
            </a:blip>
            <a:srcRect/>
            <a:stretch/>
          </p:blipFill>
          <p:spPr>
            <a:xfrm>
              <a:off x="703658" y="9456737"/>
              <a:ext cx="1800225" cy="1343025"/>
            </a:xfrm>
            <a:prstGeom prst="rect">
              <a:avLst/>
            </a:prstGeom>
            <a:noFill/>
            <a:ln>
              <a:noFill/>
            </a:ln>
          </p:spPr>
        </p:pic>
        <p:pic>
          <p:nvPicPr>
            <p:cNvPr id="51" name="Google Shape;51;p37"/>
            <p:cNvPicPr preferRelativeResize="0"/>
            <p:nvPr/>
          </p:nvPicPr>
          <p:blipFill rotWithShape="1">
            <a:blip r:embed="rId3">
              <a:alphaModFix/>
            </a:blip>
            <a:srcRect/>
            <a:stretch/>
          </p:blipFill>
          <p:spPr>
            <a:xfrm>
              <a:off x="246232" y="10113961"/>
              <a:ext cx="455860" cy="685801"/>
            </a:xfrm>
            <a:prstGeom prst="rect">
              <a:avLst/>
            </a:prstGeom>
            <a:noFill/>
            <a:ln>
              <a:noFill/>
            </a:ln>
          </p:spPr>
        </p:pic>
        <p:pic>
          <p:nvPicPr>
            <p:cNvPr id="52" name="Google Shape;52;p37"/>
            <p:cNvPicPr preferRelativeResize="0"/>
            <p:nvPr/>
          </p:nvPicPr>
          <p:blipFill rotWithShape="1">
            <a:blip r:embed="rId4">
              <a:alphaModFix/>
            </a:blip>
            <a:srcRect/>
            <a:stretch/>
          </p:blipFill>
          <p:spPr>
            <a:xfrm>
              <a:off x="2507958" y="9833338"/>
              <a:ext cx="450805" cy="980500"/>
            </a:xfrm>
            <a:prstGeom prst="rect">
              <a:avLst/>
            </a:prstGeom>
            <a:noFill/>
            <a:ln>
              <a:noFill/>
            </a:ln>
          </p:spPr>
        </p:pic>
        <p:pic>
          <p:nvPicPr>
            <p:cNvPr id="53" name="Google Shape;53;p37"/>
            <p:cNvPicPr preferRelativeResize="0"/>
            <p:nvPr/>
          </p:nvPicPr>
          <p:blipFill rotWithShape="1">
            <a:blip r:embed="rId5">
              <a:alphaModFix/>
            </a:blip>
            <a:srcRect/>
            <a:stretch/>
          </p:blipFill>
          <p:spPr>
            <a:xfrm>
              <a:off x="2954734" y="10193461"/>
              <a:ext cx="428218" cy="602058"/>
            </a:xfrm>
            <a:prstGeom prst="rect">
              <a:avLst/>
            </a:prstGeom>
            <a:noFill/>
            <a:ln>
              <a:noFill/>
            </a:ln>
          </p:spPr>
        </p:pic>
        <p:pic>
          <p:nvPicPr>
            <p:cNvPr id="54" name="Google Shape;54;p37"/>
            <p:cNvPicPr preferRelativeResize="0"/>
            <p:nvPr/>
          </p:nvPicPr>
          <p:blipFill rotWithShape="1">
            <a:blip r:embed="rId6">
              <a:alphaModFix/>
            </a:blip>
            <a:srcRect/>
            <a:stretch/>
          </p:blipFill>
          <p:spPr>
            <a:xfrm>
              <a:off x="3376073" y="10375733"/>
              <a:ext cx="790575" cy="428625"/>
            </a:xfrm>
            <a:prstGeom prst="rect">
              <a:avLst/>
            </a:prstGeom>
            <a:noFill/>
            <a:ln>
              <a:noFill/>
            </a:ln>
          </p:spPr>
        </p:pic>
      </p:grpSp>
    </p:spTree>
    <p:extLst>
      <p:ext uri="{BB962C8B-B14F-4D97-AF65-F5344CB8AC3E}">
        <p14:creationId xmlns:p14="http://schemas.microsoft.com/office/powerpoint/2010/main" val="341404846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matchingName="GLIMI Picture top">
  <p:cSld name="GLIMI Picture top">
    <p:bg>
      <p:bgPr>
        <a:solidFill>
          <a:srgbClr val="FFFFFF"/>
        </a:solidFill>
        <a:effectLst/>
      </p:bgPr>
    </p:bg>
    <p:spTree>
      <p:nvGrpSpPr>
        <p:cNvPr id="1" name="Shape 55"/>
        <p:cNvGrpSpPr/>
        <p:nvPr/>
      </p:nvGrpSpPr>
      <p:grpSpPr>
        <a:xfrm>
          <a:off x="0" y="0"/>
          <a:ext cx="0" cy="0"/>
          <a:chOff x="0" y="0"/>
          <a:chExt cx="0" cy="0"/>
        </a:xfrm>
      </p:grpSpPr>
      <p:cxnSp>
        <p:nvCxnSpPr>
          <p:cNvPr id="56" name="Google Shape;56;p39"/>
          <p:cNvCxnSpPr/>
          <p:nvPr/>
        </p:nvCxnSpPr>
        <p:spPr>
          <a:xfrm>
            <a:off x="3619501" y="10449771"/>
            <a:ext cx="17145002" cy="2"/>
          </a:xfrm>
          <a:prstGeom prst="straightConnector1">
            <a:avLst/>
          </a:prstGeom>
          <a:noFill/>
          <a:ln w="50800" cap="flat" cmpd="sng">
            <a:solidFill>
              <a:srgbClr val="282423"/>
            </a:solidFill>
            <a:prstDash val="solid"/>
            <a:miter lim="400000"/>
            <a:headEnd type="none" w="sm" len="sm"/>
            <a:tailEnd type="none" w="sm" len="sm"/>
          </a:ln>
        </p:spPr>
      </p:cxnSp>
      <p:sp>
        <p:nvSpPr>
          <p:cNvPr id="57" name="Google Shape;57;p39"/>
          <p:cNvSpPr txBox="1">
            <a:spLocks noGrp="1"/>
          </p:cNvSpPr>
          <p:nvPr>
            <p:ph type="title"/>
          </p:nvPr>
        </p:nvSpPr>
        <p:spPr>
          <a:xfrm>
            <a:off x="3619500" y="10799763"/>
            <a:ext cx="17145000" cy="2697362"/>
          </a:xfrm>
          <a:prstGeom prst="rect">
            <a:avLst/>
          </a:prstGeom>
          <a:noFill/>
          <a:ln>
            <a:noFill/>
          </a:ln>
        </p:spPr>
        <p:txBody>
          <a:bodyPr spcFirstLastPara="1" wrap="square" lIns="71425" tIns="71425" rIns="71425" bIns="71425" anchor="t" anchorCtr="0">
            <a:normAutofit/>
          </a:bodyPr>
          <a:lstStyle>
            <a:lvl1pPr lvl="0" algn="ctr">
              <a:lnSpc>
                <a:spcPct val="80000"/>
              </a:lnSpc>
              <a:spcBef>
                <a:spcPts val="0"/>
              </a:spcBef>
              <a:spcAft>
                <a:spcPts val="0"/>
              </a:spcAft>
              <a:buClr>
                <a:srgbClr val="456838"/>
              </a:buClr>
              <a:buSzPts val="1800"/>
              <a:buFont typeface="Calibri"/>
              <a:buNone/>
              <a:defRPr/>
            </a:lvl1pPr>
            <a:lvl2pPr lvl="1" algn="ctr">
              <a:lnSpc>
                <a:spcPct val="80000"/>
              </a:lnSpc>
              <a:spcBef>
                <a:spcPts val="0"/>
              </a:spcBef>
              <a:spcAft>
                <a:spcPts val="0"/>
              </a:spcAft>
              <a:buClr>
                <a:srgbClr val="456838"/>
              </a:buClr>
              <a:buSzPts val="1800"/>
              <a:buNone/>
              <a:defRPr/>
            </a:lvl2pPr>
            <a:lvl3pPr lvl="2" algn="ctr">
              <a:lnSpc>
                <a:spcPct val="80000"/>
              </a:lnSpc>
              <a:spcBef>
                <a:spcPts val="0"/>
              </a:spcBef>
              <a:spcAft>
                <a:spcPts val="0"/>
              </a:spcAft>
              <a:buClr>
                <a:srgbClr val="456838"/>
              </a:buClr>
              <a:buSzPts val="1800"/>
              <a:buNone/>
              <a:defRPr/>
            </a:lvl3pPr>
            <a:lvl4pPr lvl="3" algn="ctr">
              <a:lnSpc>
                <a:spcPct val="80000"/>
              </a:lnSpc>
              <a:spcBef>
                <a:spcPts val="0"/>
              </a:spcBef>
              <a:spcAft>
                <a:spcPts val="0"/>
              </a:spcAft>
              <a:buClr>
                <a:srgbClr val="456838"/>
              </a:buClr>
              <a:buSzPts val="1800"/>
              <a:buNone/>
              <a:defRPr/>
            </a:lvl4pPr>
            <a:lvl5pPr lvl="4" algn="ctr">
              <a:lnSpc>
                <a:spcPct val="80000"/>
              </a:lnSpc>
              <a:spcBef>
                <a:spcPts val="0"/>
              </a:spcBef>
              <a:spcAft>
                <a:spcPts val="0"/>
              </a:spcAft>
              <a:buClr>
                <a:srgbClr val="456838"/>
              </a:buClr>
              <a:buSzPts val="1800"/>
              <a:buNone/>
              <a:defRPr/>
            </a:lvl5pPr>
            <a:lvl6pPr lvl="5" algn="ctr">
              <a:lnSpc>
                <a:spcPct val="80000"/>
              </a:lnSpc>
              <a:spcBef>
                <a:spcPts val="0"/>
              </a:spcBef>
              <a:spcAft>
                <a:spcPts val="0"/>
              </a:spcAft>
              <a:buClr>
                <a:srgbClr val="456838"/>
              </a:buClr>
              <a:buSzPts val="1800"/>
              <a:buNone/>
              <a:defRPr/>
            </a:lvl6pPr>
            <a:lvl7pPr lvl="6" algn="ctr">
              <a:lnSpc>
                <a:spcPct val="80000"/>
              </a:lnSpc>
              <a:spcBef>
                <a:spcPts val="0"/>
              </a:spcBef>
              <a:spcAft>
                <a:spcPts val="0"/>
              </a:spcAft>
              <a:buClr>
                <a:srgbClr val="456838"/>
              </a:buClr>
              <a:buSzPts val="1800"/>
              <a:buNone/>
              <a:defRPr/>
            </a:lvl7pPr>
            <a:lvl8pPr lvl="7" algn="ctr">
              <a:lnSpc>
                <a:spcPct val="80000"/>
              </a:lnSpc>
              <a:spcBef>
                <a:spcPts val="0"/>
              </a:spcBef>
              <a:spcAft>
                <a:spcPts val="0"/>
              </a:spcAft>
              <a:buClr>
                <a:srgbClr val="456838"/>
              </a:buClr>
              <a:buSzPts val="1800"/>
              <a:buNone/>
              <a:defRPr/>
            </a:lvl8pPr>
            <a:lvl9pPr lvl="8" algn="ctr">
              <a:lnSpc>
                <a:spcPct val="80000"/>
              </a:lnSpc>
              <a:spcBef>
                <a:spcPts val="0"/>
              </a:spcBef>
              <a:spcAft>
                <a:spcPts val="0"/>
              </a:spcAft>
              <a:buClr>
                <a:srgbClr val="456838"/>
              </a:buClr>
              <a:buSzPts val="1800"/>
              <a:buNone/>
              <a:defRPr/>
            </a:lvl9pPr>
          </a:lstStyle>
          <a:p>
            <a:endParaRPr/>
          </a:p>
        </p:txBody>
      </p:sp>
      <p:sp>
        <p:nvSpPr>
          <p:cNvPr id="58" name="Google Shape;58;p39"/>
          <p:cNvSpPr/>
          <p:nvPr/>
        </p:nvSpPr>
        <p:spPr>
          <a:xfrm>
            <a:off x="16376007" y="13408681"/>
            <a:ext cx="4056038" cy="357494"/>
          </a:xfrm>
          <a:prstGeom prst="rect">
            <a:avLst/>
          </a:prstGeom>
          <a:solidFill>
            <a:srgbClr val="6FA05C"/>
          </a:solidFill>
          <a:ln>
            <a:noFill/>
          </a:ln>
        </p:spPr>
        <p:txBody>
          <a:bodyPr spcFirstLastPara="1" wrap="square" lIns="71400" tIns="71400" rIns="71400" bIns="71400" anchor="ctr" anchorCtr="0">
            <a:noAutofit/>
          </a:bodyPr>
          <a:lstStyle/>
          <a:p>
            <a:pPr marL="0" marR="0" lvl="0" indent="0" algn="ctr" rtl="0">
              <a:lnSpc>
                <a:spcPct val="80000"/>
              </a:lnSpc>
              <a:spcBef>
                <a:spcPts val="0"/>
              </a:spcBef>
              <a:spcAft>
                <a:spcPts val="0"/>
              </a:spcAft>
              <a:buClr>
                <a:srgbClr val="FFFFFF"/>
              </a:buClr>
              <a:buSzPts val="5200"/>
              <a:buFont typeface="Arial"/>
              <a:buNone/>
            </a:pPr>
            <a:endParaRPr sz="5200" b="0" i="0" u="none" strike="noStrike" cap="none">
              <a:solidFill>
                <a:srgbClr val="FFFFFF"/>
              </a:solidFill>
              <a:latin typeface="Avenir"/>
              <a:ea typeface="Avenir"/>
              <a:cs typeface="Avenir"/>
              <a:sym typeface="Avenir"/>
            </a:endParaRPr>
          </a:p>
        </p:txBody>
      </p:sp>
      <p:sp>
        <p:nvSpPr>
          <p:cNvPr id="59" name="Google Shape;59;p39"/>
          <p:cNvSpPr/>
          <p:nvPr/>
        </p:nvSpPr>
        <p:spPr>
          <a:xfrm>
            <a:off x="12195024" y="13408681"/>
            <a:ext cx="4175828" cy="357494"/>
          </a:xfrm>
          <a:prstGeom prst="rect">
            <a:avLst/>
          </a:prstGeom>
          <a:solidFill>
            <a:srgbClr val="BE4932"/>
          </a:solidFill>
          <a:ln>
            <a:noFill/>
          </a:ln>
        </p:spPr>
        <p:txBody>
          <a:bodyPr spcFirstLastPara="1" wrap="square" lIns="71400" tIns="71400" rIns="71400" bIns="71400" anchor="ctr" anchorCtr="0">
            <a:noAutofit/>
          </a:bodyPr>
          <a:lstStyle/>
          <a:p>
            <a:pPr marL="0" marR="0" lvl="0" indent="0" algn="ctr" rtl="0">
              <a:lnSpc>
                <a:spcPct val="80000"/>
              </a:lnSpc>
              <a:spcBef>
                <a:spcPts val="0"/>
              </a:spcBef>
              <a:spcAft>
                <a:spcPts val="0"/>
              </a:spcAft>
              <a:buClr>
                <a:srgbClr val="FFFFFF"/>
              </a:buClr>
              <a:buSzPts val="5200"/>
              <a:buFont typeface="Arial"/>
              <a:buNone/>
            </a:pPr>
            <a:endParaRPr sz="5200" b="0" i="0" u="none" strike="noStrike" cap="none">
              <a:solidFill>
                <a:srgbClr val="FFFFFF"/>
              </a:solidFill>
              <a:latin typeface="Avenir"/>
              <a:ea typeface="Avenir"/>
              <a:cs typeface="Avenir"/>
              <a:sym typeface="Avenir"/>
            </a:endParaRPr>
          </a:p>
        </p:txBody>
      </p:sp>
      <p:sp>
        <p:nvSpPr>
          <p:cNvPr id="60" name="Google Shape;60;p39"/>
          <p:cNvSpPr/>
          <p:nvPr/>
        </p:nvSpPr>
        <p:spPr>
          <a:xfrm>
            <a:off x="8031170" y="13408681"/>
            <a:ext cx="4175828" cy="357494"/>
          </a:xfrm>
          <a:prstGeom prst="rect">
            <a:avLst/>
          </a:prstGeom>
          <a:solidFill>
            <a:srgbClr val="A1BBC7"/>
          </a:solidFill>
          <a:ln>
            <a:noFill/>
          </a:ln>
        </p:spPr>
        <p:txBody>
          <a:bodyPr spcFirstLastPara="1" wrap="square" lIns="71400" tIns="71400" rIns="71400" bIns="71400" anchor="ctr" anchorCtr="0">
            <a:noAutofit/>
          </a:bodyPr>
          <a:lstStyle/>
          <a:p>
            <a:pPr marL="0" marR="0" lvl="0" indent="0" algn="ctr" rtl="0">
              <a:lnSpc>
                <a:spcPct val="80000"/>
              </a:lnSpc>
              <a:spcBef>
                <a:spcPts val="0"/>
              </a:spcBef>
              <a:spcAft>
                <a:spcPts val="0"/>
              </a:spcAft>
              <a:buClr>
                <a:srgbClr val="FFFFFF"/>
              </a:buClr>
              <a:buSzPts val="5200"/>
              <a:buFont typeface="Arial"/>
              <a:buNone/>
            </a:pPr>
            <a:endParaRPr sz="5200" b="0" i="0" u="none" strike="noStrike" cap="none">
              <a:solidFill>
                <a:srgbClr val="FFFFFF"/>
              </a:solidFill>
              <a:latin typeface="Avenir"/>
              <a:ea typeface="Avenir"/>
              <a:cs typeface="Avenir"/>
              <a:sym typeface="Avenir"/>
            </a:endParaRPr>
          </a:p>
        </p:txBody>
      </p:sp>
      <p:sp>
        <p:nvSpPr>
          <p:cNvPr id="61" name="Google Shape;61;p39"/>
          <p:cNvSpPr/>
          <p:nvPr/>
        </p:nvSpPr>
        <p:spPr>
          <a:xfrm>
            <a:off x="3892980" y="13408681"/>
            <a:ext cx="4175828" cy="357494"/>
          </a:xfrm>
          <a:prstGeom prst="rect">
            <a:avLst/>
          </a:prstGeom>
          <a:solidFill>
            <a:srgbClr val="FFDD2F"/>
          </a:solidFill>
          <a:ln>
            <a:noFill/>
          </a:ln>
        </p:spPr>
        <p:txBody>
          <a:bodyPr spcFirstLastPara="1" wrap="square" lIns="71400" tIns="71400" rIns="71400" bIns="71400" anchor="ctr" anchorCtr="0">
            <a:noAutofit/>
          </a:bodyPr>
          <a:lstStyle/>
          <a:p>
            <a:pPr marL="0" marR="0" lvl="0" indent="0" algn="ctr" rtl="0">
              <a:lnSpc>
                <a:spcPct val="80000"/>
              </a:lnSpc>
              <a:spcBef>
                <a:spcPts val="0"/>
              </a:spcBef>
              <a:spcAft>
                <a:spcPts val="0"/>
              </a:spcAft>
              <a:buClr>
                <a:srgbClr val="FFFFFF"/>
              </a:buClr>
              <a:buSzPts val="5200"/>
              <a:buFont typeface="Arial"/>
              <a:buNone/>
            </a:pPr>
            <a:endParaRPr sz="5200" b="0" i="0" u="none" strike="noStrike" cap="none">
              <a:solidFill>
                <a:srgbClr val="FFFFFF"/>
              </a:solidFill>
              <a:latin typeface="Avenir"/>
              <a:ea typeface="Avenir"/>
              <a:cs typeface="Avenir"/>
              <a:sym typeface="Avenir"/>
            </a:endParaRPr>
          </a:p>
        </p:txBody>
      </p:sp>
      <p:sp>
        <p:nvSpPr>
          <p:cNvPr id="62" name="Google Shape;62;p39"/>
          <p:cNvSpPr/>
          <p:nvPr/>
        </p:nvSpPr>
        <p:spPr>
          <a:xfrm>
            <a:off x="20380713" y="13408681"/>
            <a:ext cx="4056038" cy="357494"/>
          </a:xfrm>
          <a:prstGeom prst="rect">
            <a:avLst/>
          </a:prstGeom>
          <a:solidFill>
            <a:srgbClr val="2164B2"/>
          </a:solidFill>
          <a:ln>
            <a:noFill/>
          </a:ln>
        </p:spPr>
        <p:txBody>
          <a:bodyPr spcFirstLastPara="1" wrap="square" lIns="71400" tIns="71400" rIns="71400" bIns="71400" anchor="ctr" anchorCtr="0">
            <a:noAutofit/>
          </a:bodyPr>
          <a:lstStyle/>
          <a:p>
            <a:pPr marL="0" marR="0" lvl="0" indent="0" algn="ctr" rtl="0">
              <a:lnSpc>
                <a:spcPct val="80000"/>
              </a:lnSpc>
              <a:spcBef>
                <a:spcPts val="0"/>
              </a:spcBef>
              <a:spcAft>
                <a:spcPts val="0"/>
              </a:spcAft>
              <a:buClr>
                <a:srgbClr val="FFFFFF"/>
              </a:buClr>
              <a:buSzPts val="5200"/>
              <a:buFont typeface="Arial"/>
              <a:buNone/>
            </a:pPr>
            <a:endParaRPr sz="5200" b="0" i="0" u="none" strike="noStrike" cap="none">
              <a:solidFill>
                <a:srgbClr val="FFFFFF"/>
              </a:solidFill>
              <a:latin typeface="Avenir"/>
              <a:ea typeface="Avenir"/>
              <a:cs typeface="Avenir"/>
              <a:sym typeface="Avenir"/>
            </a:endParaRPr>
          </a:p>
        </p:txBody>
      </p:sp>
      <p:sp>
        <p:nvSpPr>
          <p:cNvPr id="63" name="Google Shape;63;p39"/>
          <p:cNvSpPr/>
          <p:nvPr/>
        </p:nvSpPr>
        <p:spPr>
          <a:xfrm>
            <a:off x="22995544" y="22217"/>
            <a:ext cx="1379480" cy="13401354"/>
          </a:xfrm>
          <a:custGeom>
            <a:avLst/>
            <a:gdLst/>
            <a:ahLst/>
            <a:cxnLst/>
            <a:rect l="l" t="t" r="r" b="b"/>
            <a:pathLst>
              <a:path w="21600" h="21600" extrusionOk="0">
                <a:moveTo>
                  <a:pt x="21600" y="2"/>
                </a:moveTo>
                <a:lnTo>
                  <a:pt x="21600" y="21600"/>
                </a:lnTo>
                <a:lnTo>
                  <a:pt x="0" y="21600"/>
                </a:lnTo>
                <a:cubicBezTo>
                  <a:pt x="12563" y="18065"/>
                  <a:pt x="18857" y="14327"/>
                  <a:pt x="18583" y="10563"/>
                </a:cubicBezTo>
                <a:cubicBezTo>
                  <a:pt x="18320" y="6958"/>
                  <a:pt x="12034" y="3385"/>
                  <a:pt x="0" y="0"/>
                </a:cubicBezTo>
                <a:lnTo>
                  <a:pt x="21600" y="2"/>
                </a:lnTo>
                <a:close/>
              </a:path>
            </a:pathLst>
          </a:custGeom>
          <a:solidFill>
            <a:srgbClr val="DDDAEB"/>
          </a:solidFill>
          <a:ln>
            <a:noFill/>
          </a:ln>
        </p:spPr>
        <p:txBody>
          <a:bodyPr spcFirstLastPara="1" wrap="square" lIns="71400" tIns="71400" rIns="71400" bIns="71400" anchor="ctr" anchorCtr="0">
            <a:noAutofit/>
          </a:bodyPr>
          <a:lstStyle/>
          <a:p>
            <a:pPr marL="0" marR="0" lvl="0" indent="0" algn="ctr" rtl="0">
              <a:lnSpc>
                <a:spcPct val="80000"/>
              </a:lnSpc>
              <a:spcBef>
                <a:spcPts val="0"/>
              </a:spcBef>
              <a:spcAft>
                <a:spcPts val="0"/>
              </a:spcAft>
              <a:buClr>
                <a:srgbClr val="838787"/>
              </a:buClr>
              <a:buSzPts val="5200"/>
              <a:buFont typeface="Arial"/>
              <a:buNone/>
            </a:pPr>
            <a:endParaRPr sz="5200" b="0" i="0" u="none" strike="noStrike" cap="none">
              <a:solidFill>
                <a:srgbClr val="FFFFFF"/>
              </a:solidFill>
              <a:latin typeface="Avenir"/>
              <a:ea typeface="Avenir"/>
              <a:cs typeface="Avenir"/>
              <a:sym typeface="Avenir"/>
            </a:endParaRPr>
          </a:p>
        </p:txBody>
      </p:sp>
      <p:sp>
        <p:nvSpPr>
          <p:cNvPr id="64" name="Google Shape;64;p39"/>
          <p:cNvSpPr txBox="1">
            <a:spLocks noGrp="1"/>
          </p:cNvSpPr>
          <p:nvPr>
            <p:ph type="sldNum" idx="12"/>
          </p:nvPr>
        </p:nvSpPr>
        <p:spPr>
          <a:xfrm>
            <a:off x="20177110" y="589361"/>
            <a:ext cx="545704" cy="932153"/>
          </a:xfrm>
          <a:prstGeom prst="rect">
            <a:avLst/>
          </a:prstGeom>
          <a:noFill/>
          <a:ln>
            <a:noFill/>
          </a:ln>
        </p:spPr>
        <p:txBody>
          <a:bodyPr spcFirstLastPara="1" wrap="square" lIns="71425" tIns="71425" rIns="71425" bIns="71425" anchor="t" anchorCtr="0">
            <a:spAutoFit/>
          </a:bodyPr>
          <a:lstStyle>
            <a:lvl1pPr marL="0" marR="0" lvl="0" indent="0" algn="r">
              <a:lnSpc>
                <a:spcPct val="80000"/>
              </a:lnSpc>
              <a:spcBef>
                <a:spcPts val="0"/>
              </a:spcBef>
              <a:spcAft>
                <a:spcPts val="0"/>
              </a:spcAft>
              <a:buClr>
                <a:srgbClr val="838787"/>
              </a:buClr>
              <a:buSzPts val="3200"/>
              <a:buFont typeface="Arial"/>
              <a:buNone/>
              <a:defRPr sz="3200" b="0" i="0" u="none" strike="noStrike" cap="none">
                <a:solidFill>
                  <a:srgbClr val="838787"/>
                </a:solidFill>
                <a:latin typeface="Arial"/>
                <a:ea typeface="Arial"/>
                <a:cs typeface="Arial"/>
                <a:sym typeface="Arial"/>
              </a:defRPr>
            </a:lvl1pPr>
            <a:lvl2pPr marL="0" marR="0" lvl="1" indent="0" algn="r">
              <a:lnSpc>
                <a:spcPct val="80000"/>
              </a:lnSpc>
              <a:spcBef>
                <a:spcPts val="0"/>
              </a:spcBef>
              <a:spcAft>
                <a:spcPts val="0"/>
              </a:spcAft>
              <a:buClr>
                <a:srgbClr val="838787"/>
              </a:buClr>
              <a:buSzPts val="3200"/>
              <a:buFont typeface="Arial"/>
              <a:buNone/>
              <a:defRPr sz="3200" b="0" i="0" u="none" strike="noStrike" cap="none">
                <a:solidFill>
                  <a:srgbClr val="838787"/>
                </a:solidFill>
                <a:latin typeface="Arial"/>
                <a:ea typeface="Arial"/>
                <a:cs typeface="Arial"/>
                <a:sym typeface="Arial"/>
              </a:defRPr>
            </a:lvl2pPr>
            <a:lvl3pPr marL="0" marR="0" lvl="2" indent="0" algn="r">
              <a:lnSpc>
                <a:spcPct val="80000"/>
              </a:lnSpc>
              <a:spcBef>
                <a:spcPts val="0"/>
              </a:spcBef>
              <a:spcAft>
                <a:spcPts val="0"/>
              </a:spcAft>
              <a:buClr>
                <a:srgbClr val="838787"/>
              </a:buClr>
              <a:buSzPts val="3200"/>
              <a:buFont typeface="Arial"/>
              <a:buNone/>
              <a:defRPr sz="3200" b="0" i="0" u="none" strike="noStrike" cap="none">
                <a:solidFill>
                  <a:srgbClr val="838787"/>
                </a:solidFill>
                <a:latin typeface="Arial"/>
                <a:ea typeface="Arial"/>
                <a:cs typeface="Arial"/>
                <a:sym typeface="Arial"/>
              </a:defRPr>
            </a:lvl3pPr>
            <a:lvl4pPr marL="0" marR="0" lvl="3" indent="0" algn="r">
              <a:lnSpc>
                <a:spcPct val="80000"/>
              </a:lnSpc>
              <a:spcBef>
                <a:spcPts val="0"/>
              </a:spcBef>
              <a:spcAft>
                <a:spcPts val="0"/>
              </a:spcAft>
              <a:buClr>
                <a:srgbClr val="838787"/>
              </a:buClr>
              <a:buSzPts val="3200"/>
              <a:buFont typeface="Arial"/>
              <a:buNone/>
              <a:defRPr sz="3200" b="0" i="0" u="none" strike="noStrike" cap="none">
                <a:solidFill>
                  <a:srgbClr val="838787"/>
                </a:solidFill>
                <a:latin typeface="Arial"/>
                <a:ea typeface="Arial"/>
                <a:cs typeface="Arial"/>
                <a:sym typeface="Arial"/>
              </a:defRPr>
            </a:lvl4pPr>
            <a:lvl5pPr marL="0" marR="0" lvl="4" indent="0" algn="r">
              <a:lnSpc>
                <a:spcPct val="80000"/>
              </a:lnSpc>
              <a:spcBef>
                <a:spcPts val="0"/>
              </a:spcBef>
              <a:spcAft>
                <a:spcPts val="0"/>
              </a:spcAft>
              <a:buClr>
                <a:srgbClr val="838787"/>
              </a:buClr>
              <a:buSzPts val="3200"/>
              <a:buFont typeface="Arial"/>
              <a:buNone/>
              <a:defRPr sz="3200" b="0" i="0" u="none" strike="noStrike" cap="none">
                <a:solidFill>
                  <a:srgbClr val="838787"/>
                </a:solidFill>
                <a:latin typeface="Arial"/>
                <a:ea typeface="Arial"/>
                <a:cs typeface="Arial"/>
                <a:sym typeface="Arial"/>
              </a:defRPr>
            </a:lvl5pPr>
            <a:lvl6pPr marL="0" marR="0" lvl="5" indent="0" algn="r">
              <a:lnSpc>
                <a:spcPct val="80000"/>
              </a:lnSpc>
              <a:spcBef>
                <a:spcPts val="0"/>
              </a:spcBef>
              <a:spcAft>
                <a:spcPts val="0"/>
              </a:spcAft>
              <a:buClr>
                <a:srgbClr val="838787"/>
              </a:buClr>
              <a:buSzPts val="3200"/>
              <a:buFont typeface="Arial"/>
              <a:buNone/>
              <a:defRPr sz="3200" b="0" i="0" u="none" strike="noStrike" cap="none">
                <a:solidFill>
                  <a:srgbClr val="838787"/>
                </a:solidFill>
                <a:latin typeface="Arial"/>
                <a:ea typeface="Arial"/>
                <a:cs typeface="Arial"/>
                <a:sym typeface="Arial"/>
              </a:defRPr>
            </a:lvl6pPr>
            <a:lvl7pPr marL="0" marR="0" lvl="6" indent="0" algn="r">
              <a:lnSpc>
                <a:spcPct val="80000"/>
              </a:lnSpc>
              <a:spcBef>
                <a:spcPts val="0"/>
              </a:spcBef>
              <a:spcAft>
                <a:spcPts val="0"/>
              </a:spcAft>
              <a:buClr>
                <a:srgbClr val="838787"/>
              </a:buClr>
              <a:buSzPts val="3200"/>
              <a:buFont typeface="Arial"/>
              <a:buNone/>
              <a:defRPr sz="3200" b="0" i="0" u="none" strike="noStrike" cap="none">
                <a:solidFill>
                  <a:srgbClr val="838787"/>
                </a:solidFill>
                <a:latin typeface="Arial"/>
                <a:ea typeface="Arial"/>
                <a:cs typeface="Arial"/>
                <a:sym typeface="Arial"/>
              </a:defRPr>
            </a:lvl7pPr>
            <a:lvl8pPr marL="0" marR="0" lvl="7" indent="0" algn="r">
              <a:lnSpc>
                <a:spcPct val="80000"/>
              </a:lnSpc>
              <a:spcBef>
                <a:spcPts val="0"/>
              </a:spcBef>
              <a:spcAft>
                <a:spcPts val="0"/>
              </a:spcAft>
              <a:buClr>
                <a:srgbClr val="838787"/>
              </a:buClr>
              <a:buSzPts val="3200"/>
              <a:buFont typeface="Arial"/>
              <a:buNone/>
              <a:defRPr sz="3200" b="0" i="0" u="none" strike="noStrike" cap="none">
                <a:solidFill>
                  <a:srgbClr val="838787"/>
                </a:solidFill>
                <a:latin typeface="Arial"/>
                <a:ea typeface="Arial"/>
                <a:cs typeface="Arial"/>
                <a:sym typeface="Arial"/>
              </a:defRPr>
            </a:lvl8pPr>
            <a:lvl9pPr marL="0" marR="0" lvl="8" indent="0" algn="r">
              <a:lnSpc>
                <a:spcPct val="80000"/>
              </a:lnSpc>
              <a:spcBef>
                <a:spcPts val="0"/>
              </a:spcBef>
              <a:spcAft>
                <a:spcPts val="0"/>
              </a:spcAft>
              <a:buClr>
                <a:srgbClr val="838787"/>
              </a:buClr>
              <a:buSzPts val="3200"/>
              <a:buFont typeface="Arial"/>
              <a:buNone/>
              <a:defRPr sz="3200" b="0" i="0" u="none" strike="noStrike" cap="none">
                <a:solidFill>
                  <a:srgbClr val="838787"/>
                </a:solidFill>
                <a:latin typeface="Arial"/>
                <a:ea typeface="Arial"/>
                <a:cs typeface="Arial"/>
                <a:sym typeface="Arial"/>
              </a:defRPr>
            </a:lvl9pPr>
          </a:lstStyle>
          <a:p>
            <a:fld id="{00000000-1234-1234-1234-123412341234}" type="slidenum">
              <a:rPr lang="en-GB" smtClean="0"/>
              <a:pPr/>
              <a:t>‹nr.›</a:t>
            </a:fld>
            <a:endParaRPr lang="en-GB"/>
          </a:p>
        </p:txBody>
      </p:sp>
      <p:grpSp>
        <p:nvGrpSpPr>
          <p:cNvPr id="65" name="Google Shape;65;p39"/>
          <p:cNvGrpSpPr/>
          <p:nvPr/>
        </p:nvGrpSpPr>
        <p:grpSpPr>
          <a:xfrm>
            <a:off x="8978" y="12409073"/>
            <a:ext cx="3920416" cy="1357102"/>
            <a:chOff x="246232" y="9456737"/>
            <a:chExt cx="3920416" cy="1357101"/>
          </a:xfrm>
        </p:grpSpPr>
        <p:pic>
          <p:nvPicPr>
            <p:cNvPr id="66" name="Google Shape;66;p39"/>
            <p:cNvPicPr preferRelativeResize="0"/>
            <p:nvPr/>
          </p:nvPicPr>
          <p:blipFill rotWithShape="1">
            <a:blip r:embed="rId2">
              <a:alphaModFix/>
            </a:blip>
            <a:srcRect/>
            <a:stretch/>
          </p:blipFill>
          <p:spPr>
            <a:xfrm>
              <a:off x="703658" y="9456737"/>
              <a:ext cx="1800225" cy="1343025"/>
            </a:xfrm>
            <a:prstGeom prst="rect">
              <a:avLst/>
            </a:prstGeom>
            <a:noFill/>
            <a:ln>
              <a:noFill/>
            </a:ln>
          </p:spPr>
        </p:pic>
        <p:pic>
          <p:nvPicPr>
            <p:cNvPr id="67" name="Google Shape;67;p39"/>
            <p:cNvPicPr preferRelativeResize="0"/>
            <p:nvPr/>
          </p:nvPicPr>
          <p:blipFill rotWithShape="1">
            <a:blip r:embed="rId3">
              <a:alphaModFix/>
            </a:blip>
            <a:srcRect/>
            <a:stretch/>
          </p:blipFill>
          <p:spPr>
            <a:xfrm>
              <a:off x="246232" y="10113961"/>
              <a:ext cx="455860" cy="685801"/>
            </a:xfrm>
            <a:prstGeom prst="rect">
              <a:avLst/>
            </a:prstGeom>
            <a:noFill/>
            <a:ln>
              <a:noFill/>
            </a:ln>
          </p:spPr>
        </p:pic>
        <p:pic>
          <p:nvPicPr>
            <p:cNvPr id="68" name="Google Shape;68;p39"/>
            <p:cNvPicPr preferRelativeResize="0"/>
            <p:nvPr/>
          </p:nvPicPr>
          <p:blipFill rotWithShape="1">
            <a:blip r:embed="rId4">
              <a:alphaModFix/>
            </a:blip>
            <a:srcRect/>
            <a:stretch/>
          </p:blipFill>
          <p:spPr>
            <a:xfrm>
              <a:off x="2507958" y="9833338"/>
              <a:ext cx="450805" cy="980500"/>
            </a:xfrm>
            <a:prstGeom prst="rect">
              <a:avLst/>
            </a:prstGeom>
            <a:noFill/>
            <a:ln>
              <a:noFill/>
            </a:ln>
          </p:spPr>
        </p:pic>
        <p:pic>
          <p:nvPicPr>
            <p:cNvPr id="69" name="Google Shape;69;p39"/>
            <p:cNvPicPr preferRelativeResize="0"/>
            <p:nvPr/>
          </p:nvPicPr>
          <p:blipFill rotWithShape="1">
            <a:blip r:embed="rId5">
              <a:alphaModFix/>
            </a:blip>
            <a:srcRect/>
            <a:stretch/>
          </p:blipFill>
          <p:spPr>
            <a:xfrm>
              <a:off x="2954734" y="10193461"/>
              <a:ext cx="428218" cy="602058"/>
            </a:xfrm>
            <a:prstGeom prst="rect">
              <a:avLst/>
            </a:prstGeom>
            <a:noFill/>
            <a:ln>
              <a:noFill/>
            </a:ln>
          </p:spPr>
        </p:pic>
        <p:pic>
          <p:nvPicPr>
            <p:cNvPr id="70" name="Google Shape;70;p39"/>
            <p:cNvPicPr preferRelativeResize="0"/>
            <p:nvPr/>
          </p:nvPicPr>
          <p:blipFill rotWithShape="1">
            <a:blip r:embed="rId6">
              <a:alphaModFix/>
            </a:blip>
            <a:srcRect/>
            <a:stretch/>
          </p:blipFill>
          <p:spPr>
            <a:xfrm>
              <a:off x="3376073" y="10375733"/>
              <a:ext cx="790575" cy="428625"/>
            </a:xfrm>
            <a:prstGeom prst="rect">
              <a:avLst/>
            </a:prstGeom>
            <a:noFill/>
            <a:ln>
              <a:noFill/>
            </a:ln>
          </p:spPr>
        </p:pic>
      </p:grpSp>
    </p:spTree>
    <p:extLst>
      <p:ext uri="{BB962C8B-B14F-4D97-AF65-F5344CB8AC3E}">
        <p14:creationId xmlns:p14="http://schemas.microsoft.com/office/powerpoint/2010/main" val="295964929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71"/>
        <p:cNvGrpSpPr/>
        <p:nvPr/>
      </p:nvGrpSpPr>
      <p:grpSpPr>
        <a:xfrm>
          <a:off x="0" y="0"/>
          <a:ext cx="0" cy="0"/>
          <a:chOff x="0" y="0"/>
          <a:chExt cx="0" cy="0"/>
        </a:xfrm>
      </p:grpSpPr>
      <p:sp>
        <p:nvSpPr>
          <p:cNvPr id="72" name="Google Shape;72;p41"/>
          <p:cNvSpPr txBox="1">
            <a:spLocks noGrp="1"/>
          </p:cNvSpPr>
          <p:nvPr>
            <p:ph type="ctrTitle"/>
          </p:nvPr>
        </p:nvSpPr>
        <p:spPr>
          <a:xfrm>
            <a:off x="3048000" y="2244726"/>
            <a:ext cx="18288000" cy="47752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1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3" name="Google Shape;73;p41"/>
          <p:cNvSpPr txBox="1">
            <a:spLocks noGrp="1"/>
          </p:cNvSpPr>
          <p:nvPr>
            <p:ph type="subTitle" idx="1"/>
          </p:nvPr>
        </p:nvSpPr>
        <p:spPr>
          <a:xfrm>
            <a:off x="3048000" y="7204076"/>
            <a:ext cx="18288000" cy="3311524"/>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2000"/>
              </a:spcBef>
              <a:spcAft>
                <a:spcPts val="0"/>
              </a:spcAft>
              <a:buClr>
                <a:schemeClr val="dk1"/>
              </a:buClr>
              <a:buSzPts val="2400"/>
              <a:buNone/>
              <a:defRPr sz="4800"/>
            </a:lvl1pPr>
            <a:lvl2pPr lvl="1" algn="ctr">
              <a:lnSpc>
                <a:spcPct val="90000"/>
              </a:lnSpc>
              <a:spcBef>
                <a:spcPts val="1000"/>
              </a:spcBef>
              <a:spcAft>
                <a:spcPts val="0"/>
              </a:spcAft>
              <a:buClr>
                <a:schemeClr val="dk1"/>
              </a:buClr>
              <a:buSzPts val="2000"/>
              <a:buNone/>
              <a:defRPr sz="4000"/>
            </a:lvl2pPr>
            <a:lvl3pPr lvl="2" algn="ctr">
              <a:lnSpc>
                <a:spcPct val="90000"/>
              </a:lnSpc>
              <a:spcBef>
                <a:spcPts val="1000"/>
              </a:spcBef>
              <a:spcAft>
                <a:spcPts val="0"/>
              </a:spcAft>
              <a:buClr>
                <a:schemeClr val="dk1"/>
              </a:buClr>
              <a:buSzPts val="1800"/>
              <a:buNone/>
              <a:defRPr sz="3600"/>
            </a:lvl3pPr>
            <a:lvl4pPr lvl="3" algn="ctr">
              <a:lnSpc>
                <a:spcPct val="90000"/>
              </a:lnSpc>
              <a:spcBef>
                <a:spcPts val="1000"/>
              </a:spcBef>
              <a:spcAft>
                <a:spcPts val="0"/>
              </a:spcAft>
              <a:buClr>
                <a:schemeClr val="dk1"/>
              </a:buClr>
              <a:buSzPts val="1600"/>
              <a:buNone/>
              <a:defRPr sz="3200"/>
            </a:lvl4pPr>
            <a:lvl5pPr lvl="4" algn="ctr">
              <a:lnSpc>
                <a:spcPct val="90000"/>
              </a:lnSpc>
              <a:spcBef>
                <a:spcPts val="1000"/>
              </a:spcBef>
              <a:spcAft>
                <a:spcPts val="0"/>
              </a:spcAft>
              <a:buClr>
                <a:schemeClr val="dk1"/>
              </a:buClr>
              <a:buSzPts val="1600"/>
              <a:buNone/>
              <a:defRPr sz="3200"/>
            </a:lvl5pPr>
            <a:lvl6pPr lvl="5" algn="ctr">
              <a:lnSpc>
                <a:spcPct val="90000"/>
              </a:lnSpc>
              <a:spcBef>
                <a:spcPts val="1000"/>
              </a:spcBef>
              <a:spcAft>
                <a:spcPts val="0"/>
              </a:spcAft>
              <a:buClr>
                <a:schemeClr val="dk1"/>
              </a:buClr>
              <a:buSzPts val="1600"/>
              <a:buNone/>
              <a:defRPr sz="3200"/>
            </a:lvl6pPr>
            <a:lvl7pPr lvl="6" algn="ctr">
              <a:lnSpc>
                <a:spcPct val="90000"/>
              </a:lnSpc>
              <a:spcBef>
                <a:spcPts val="1000"/>
              </a:spcBef>
              <a:spcAft>
                <a:spcPts val="0"/>
              </a:spcAft>
              <a:buClr>
                <a:schemeClr val="dk1"/>
              </a:buClr>
              <a:buSzPts val="1600"/>
              <a:buNone/>
              <a:defRPr sz="3200"/>
            </a:lvl7pPr>
            <a:lvl8pPr lvl="7" algn="ctr">
              <a:lnSpc>
                <a:spcPct val="90000"/>
              </a:lnSpc>
              <a:spcBef>
                <a:spcPts val="1000"/>
              </a:spcBef>
              <a:spcAft>
                <a:spcPts val="0"/>
              </a:spcAft>
              <a:buClr>
                <a:schemeClr val="dk1"/>
              </a:buClr>
              <a:buSzPts val="1600"/>
              <a:buNone/>
              <a:defRPr sz="3200"/>
            </a:lvl8pPr>
            <a:lvl9pPr lvl="8" algn="ctr">
              <a:lnSpc>
                <a:spcPct val="90000"/>
              </a:lnSpc>
              <a:spcBef>
                <a:spcPts val="1000"/>
              </a:spcBef>
              <a:spcAft>
                <a:spcPts val="0"/>
              </a:spcAft>
              <a:buClr>
                <a:schemeClr val="dk1"/>
              </a:buClr>
              <a:buSzPts val="1600"/>
              <a:buNone/>
              <a:defRPr sz="3200"/>
            </a:lvl9pPr>
          </a:lstStyle>
          <a:p>
            <a:endParaRPr/>
          </a:p>
        </p:txBody>
      </p:sp>
      <p:sp>
        <p:nvSpPr>
          <p:cNvPr id="74" name="Google Shape;74;p41"/>
          <p:cNvSpPr txBox="1">
            <a:spLocks noGrp="1"/>
          </p:cNvSpPr>
          <p:nvPr>
            <p:ph type="dt" idx="10"/>
          </p:nvPr>
        </p:nvSpPr>
        <p:spPr>
          <a:xfrm>
            <a:off x="1676400" y="12712701"/>
            <a:ext cx="5486400" cy="73025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41"/>
          <p:cNvSpPr txBox="1">
            <a:spLocks noGrp="1"/>
          </p:cNvSpPr>
          <p:nvPr>
            <p:ph type="ftr" idx="11"/>
          </p:nvPr>
        </p:nvSpPr>
        <p:spPr>
          <a:xfrm>
            <a:off x="8077200" y="12712701"/>
            <a:ext cx="8229600" cy="73025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41"/>
          <p:cNvSpPr txBox="1">
            <a:spLocks noGrp="1"/>
          </p:cNvSpPr>
          <p:nvPr>
            <p:ph type="sldNum" idx="12"/>
          </p:nvPr>
        </p:nvSpPr>
        <p:spPr>
          <a:xfrm>
            <a:off x="17221200" y="12712701"/>
            <a:ext cx="5486400" cy="73025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‹nr.›</a:t>
            </a:fld>
            <a:endParaRPr lang="en-GB"/>
          </a:p>
        </p:txBody>
      </p:sp>
    </p:spTree>
    <p:extLst>
      <p:ext uri="{BB962C8B-B14F-4D97-AF65-F5344CB8AC3E}">
        <p14:creationId xmlns:p14="http://schemas.microsoft.com/office/powerpoint/2010/main" val="200302038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77"/>
        <p:cNvGrpSpPr/>
        <p:nvPr/>
      </p:nvGrpSpPr>
      <p:grpSpPr>
        <a:xfrm>
          <a:off x="0" y="0"/>
          <a:ext cx="0" cy="0"/>
          <a:chOff x="0" y="0"/>
          <a:chExt cx="0" cy="0"/>
        </a:xfrm>
      </p:grpSpPr>
      <p:sp>
        <p:nvSpPr>
          <p:cNvPr id="78" name="Google Shape;78;p42"/>
          <p:cNvSpPr txBox="1">
            <a:spLocks noGrp="1"/>
          </p:cNvSpPr>
          <p:nvPr>
            <p:ph type="title"/>
          </p:nvPr>
        </p:nvSpPr>
        <p:spPr>
          <a:xfrm>
            <a:off x="1676400" y="730251"/>
            <a:ext cx="21031200" cy="265112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 name="Google Shape;79;p42"/>
          <p:cNvSpPr txBox="1">
            <a:spLocks noGrp="1"/>
          </p:cNvSpPr>
          <p:nvPr>
            <p:ph type="body" idx="1"/>
          </p:nvPr>
        </p:nvSpPr>
        <p:spPr>
          <a:xfrm>
            <a:off x="1676400" y="3651250"/>
            <a:ext cx="21031200" cy="8702676"/>
          </a:xfrm>
          <a:prstGeom prst="rect">
            <a:avLst/>
          </a:prstGeom>
          <a:noFill/>
          <a:ln>
            <a:noFill/>
          </a:ln>
        </p:spPr>
        <p:txBody>
          <a:bodyPr spcFirstLastPara="1" wrap="square" lIns="91425" tIns="45700" rIns="91425" bIns="45700" anchor="t" anchorCtr="0">
            <a:normAutofit/>
          </a:bodyPr>
          <a:lstStyle>
            <a:lvl1pPr marL="914400" lvl="0" indent="-685800" algn="l">
              <a:lnSpc>
                <a:spcPct val="90000"/>
              </a:lnSpc>
              <a:spcBef>
                <a:spcPts val="2000"/>
              </a:spcBef>
              <a:spcAft>
                <a:spcPts val="0"/>
              </a:spcAft>
              <a:buClr>
                <a:schemeClr val="dk1"/>
              </a:buClr>
              <a:buSzPts val="1800"/>
              <a:buChar char="•"/>
              <a:defRPr/>
            </a:lvl1pPr>
            <a:lvl2pPr marL="1828800" lvl="1" indent="-685800" algn="l">
              <a:lnSpc>
                <a:spcPct val="90000"/>
              </a:lnSpc>
              <a:spcBef>
                <a:spcPts val="1000"/>
              </a:spcBef>
              <a:spcAft>
                <a:spcPts val="0"/>
              </a:spcAft>
              <a:buClr>
                <a:schemeClr val="dk1"/>
              </a:buClr>
              <a:buSzPts val="1800"/>
              <a:buChar char="•"/>
              <a:defRPr/>
            </a:lvl2pPr>
            <a:lvl3pPr marL="2743200" lvl="2" indent="-685800" algn="l">
              <a:lnSpc>
                <a:spcPct val="90000"/>
              </a:lnSpc>
              <a:spcBef>
                <a:spcPts val="1000"/>
              </a:spcBef>
              <a:spcAft>
                <a:spcPts val="0"/>
              </a:spcAft>
              <a:buClr>
                <a:schemeClr val="dk1"/>
              </a:buClr>
              <a:buSzPts val="1800"/>
              <a:buChar char="•"/>
              <a:defRPr/>
            </a:lvl3pPr>
            <a:lvl4pPr marL="3657600" lvl="3" indent="-685800" algn="l">
              <a:lnSpc>
                <a:spcPct val="90000"/>
              </a:lnSpc>
              <a:spcBef>
                <a:spcPts val="1000"/>
              </a:spcBef>
              <a:spcAft>
                <a:spcPts val="0"/>
              </a:spcAft>
              <a:buClr>
                <a:schemeClr val="dk1"/>
              </a:buClr>
              <a:buSzPts val="1800"/>
              <a:buChar char="•"/>
              <a:defRPr/>
            </a:lvl4pPr>
            <a:lvl5pPr marL="4572000" lvl="4" indent="-685800" algn="l">
              <a:lnSpc>
                <a:spcPct val="90000"/>
              </a:lnSpc>
              <a:spcBef>
                <a:spcPts val="1000"/>
              </a:spcBef>
              <a:spcAft>
                <a:spcPts val="0"/>
              </a:spcAft>
              <a:buClr>
                <a:schemeClr val="dk1"/>
              </a:buClr>
              <a:buSzPts val="1800"/>
              <a:buChar char="•"/>
              <a:defRPr/>
            </a:lvl5pPr>
            <a:lvl6pPr marL="5486400" lvl="5" indent="-685800" algn="l">
              <a:lnSpc>
                <a:spcPct val="90000"/>
              </a:lnSpc>
              <a:spcBef>
                <a:spcPts val="1000"/>
              </a:spcBef>
              <a:spcAft>
                <a:spcPts val="0"/>
              </a:spcAft>
              <a:buClr>
                <a:schemeClr val="dk1"/>
              </a:buClr>
              <a:buSzPts val="1800"/>
              <a:buChar char="•"/>
              <a:defRPr/>
            </a:lvl6pPr>
            <a:lvl7pPr marL="6400800" lvl="6" indent="-685800" algn="l">
              <a:lnSpc>
                <a:spcPct val="90000"/>
              </a:lnSpc>
              <a:spcBef>
                <a:spcPts val="1000"/>
              </a:spcBef>
              <a:spcAft>
                <a:spcPts val="0"/>
              </a:spcAft>
              <a:buClr>
                <a:schemeClr val="dk1"/>
              </a:buClr>
              <a:buSzPts val="1800"/>
              <a:buChar char="•"/>
              <a:defRPr/>
            </a:lvl7pPr>
            <a:lvl8pPr marL="7315200" lvl="7" indent="-685800" algn="l">
              <a:lnSpc>
                <a:spcPct val="90000"/>
              </a:lnSpc>
              <a:spcBef>
                <a:spcPts val="1000"/>
              </a:spcBef>
              <a:spcAft>
                <a:spcPts val="0"/>
              </a:spcAft>
              <a:buClr>
                <a:schemeClr val="dk1"/>
              </a:buClr>
              <a:buSzPts val="1800"/>
              <a:buChar char="•"/>
              <a:defRPr/>
            </a:lvl8pPr>
            <a:lvl9pPr marL="8229600" lvl="8" indent="-685800" algn="l">
              <a:lnSpc>
                <a:spcPct val="90000"/>
              </a:lnSpc>
              <a:spcBef>
                <a:spcPts val="1000"/>
              </a:spcBef>
              <a:spcAft>
                <a:spcPts val="0"/>
              </a:spcAft>
              <a:buClr>
                <a:schemeClr val="dk1"/>
              </a:buClr>
              <a:buSzPts val="1800"/>
              <a:buChar char="•"/>
              <a:defRPr/>
            </a:lvl9pPr>
          </a:lstStyle>
          <a:p>
            <a:endParaRPr/>
          </a:p>
        </p:txBody>
      </p:sp>
      <p:sp>
        <p:nvSpPr>
          <p:cNvPr id="80" name="Google Shape;80;p42"/>
          <p:cNvSpPr txBox="1">
            <a:spLocks noGrp="1"/>
          </p:cNvSpPr>
          <p:nvPr>
            <p:ph type="dt" idx="10"/>
          </p:nvPr>
        </p:nvSpPr>
        <p:spPr>
          <a:xfrm>
            <a:off x="1676400" y="12712701"/>
            <a:ext cx="5486400" cy="73025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42"/>
          <p:cNvSpPr txBox="1">
            <a:spLocks noGrp="1"/>
          </p:cNvSpPr>
          <p:nvPr>
            <p:ph type="ftr" idx="11"/>
          </p:nvPr>
        </p:nvSpPr>
        <p:spPr>
          <a:xfrm>
            <a:off x="8077200" y="12712701"/>
            <a:ext cx="8229600" cy="73025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42"/>
          <p:cNvSpPr txBox="1">
            <a:spLocks noGrp="1"/>
          </p:cNvSpPr>
          <p:nvPr>
            <p:ph type="sldNum" idx="12"/>
          </p:nvPr>
        </p:nvSpPr>
        <p:spPr>
          <a:xfrm>
            <a:off x="17221200" y="12712701"/>
            <a:ext cx="5486400" cy="73025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‹nr.›</a:t>
            </a:fld>
            <a:endParaRPr lang="en-GB"/>
          </a:p>
        </p:txBody>
      </p:sp>
    </p:spTree>
    <p:extLst>
      <p:ext uri="{BB962C8B-B14F-4D97-AF65-F5344CB8AC3E}">
        <p14:creationId xmlns:p14="http://schemas.microsoft.com/office/powerpoint/2010/main" val="11554346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83"/>
        <p:cNvGrpSpPr/>
        <p:nvPr/>
      </p:nvGrpSpPr>
      <p:grpSpPr>
        <a:xfrm>
          <a:off x="0" y="0"/>
          <a:ext cx="0" cy="0"/>
          <a:chOff x="0" y="0"/>
          <a:chExt cx="0" cy="0"/>
        </a:xfrm>
      </p:grpSpPr>
      <p:sp>
        <p:nvSpPr>
          <p:cNvPr id="84" name="Google Shape;84;p43"/>
          <p:cNvSpPr txBox="1">
            <a:spLocks noGrp="1"/>
          </p:cNvSpPr>
          <p:nvPr>
            <p:ph type="title"/>
          </p:nvPr>
        </p:nvSpPr>
        <p:spPr>
          <a:xfrm>
            <a:off x="1663700" y="3419477"/>
            <a:ext cx="21031200" cy="570547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1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 name="Google Shape;85;p43"/>
          <p:cNvSpPr txBox="1">
            <a:spLocks noGrp="1"/>
          </p:cNvSpPr>
          <p:nvPr>
            <p:ph type="body" idx="1"/>
          </p:nvPr>
        </p:nvSpPr>
        <p:spPr>
          <a:xfrm>
            <a:off x="1663700" y="9178927"/>
            <a:ext cx="21031200" cy="3000374"/>
          </a:xfrm>
          <a:prstGeom prst="rect">
            <a:avLst/>
          </a:prstGeom>
          <a:noFill/>
          <a:ln>
            <a:noFill/>
          </a:ln>
        </p:spPr>
        <p:txBody>
          <a:bodyPr spcFirstLastPara="1" wrap="square" lIns="91425" tIns="45700" rIns="91425" bIns="45700" anchor="t" anchorCtr="0">
            <a:normAutofit/>
          </a:bodyPr>
          <a:lstStyle>
            <a:lvl1pPr marL="914400" lvl="0" indent="-457200" algn="l">
              <a:lnSpc>
                <a:spcPct val="90000"/>
              </a:lnSpc>
              <a:spcBef>
                <a:spcPts val="2000"/>
              </a:spcBef>
              <a:spcAft>
                <a:spcPts val="0"/>
              </a:spcAft>
              <a:buClr>
                <a:srgbClr val="888888"/>
              </a:buClr>
              <a:buSzPts val="2400"/>
              <a:buNone/>
              <a:defRPr sz="4800">
                <a:solidFill>
                  <a:srgbClr val="888888"/>
                </a:solidFill>
              </a:defRPr>
            </a:lvl1pPr>
            <a:lvl2pPr marL="1828800" lvl="1" indent="-457200" algn="l">
              <a:lnSpc>
                <a:spcPct val="90000"/>
              </a:lnSpc>
              <a:spcBef>
                <a:spcPts val="1000"/>
              </a:spcBef>
              <a:spcAft>
                <a:spcPts val="0"/>
              </a:spcAft>
              <a:buClr>
                <a:srgbClr val="888888"/>
              </a:buClr>
              <a:buSzPts val="2000"/>
              <a:buNone/>
              <a:defRPr sz="4000">
                <a:solidFill>
                  <a:srgbClr val="888888"/>
                </a:solidFill>
              </a:defRPr>
            </a:lvl2pPr>
            <a:lvl3pPr marL="2743200" lvl="2" indent="-457200" algn="l">
              <a:lnSpc>
                <a:spcPct val="90000"/>
              </a:lnSpc>
              <a:spcBef>
                <a:spcPts val="1000"/>
              </a:spcBef>
              <a:spcAft>
                <a:spcPts val="0"/>
              </a:spcAft>
              <a:buClr>
                <a:srgbClr val="888888"/>
              </a:buClr>
              <a:buSzPts val="1800"/>
              <a:buNone/>
              <a:defRPr sz="3600">
                <a:solidFill>
                  <a:srgbClr val="888888"/>
                </a:solidFill>
              </a:defRPr>
            </a:lvl3pPr>
            <a:lvl4pPr marL="3657600" lvl="3" indent="-457200" algn="l">
              <a:lnSpc>
                <a:spcPct val="90000"/>
              </a:lnSpc>
              <a:spcBef>
                <a:spcPts val="1000"/>
              </a:spcBef>
              <a:spcAft>
                <a:spcPts val="0"/>
              </a:spcAft>
              <a:buClr>
                <a:srgbClr val="888888"/>
              </a:buClr>
              <a:buSzPts val="1600"/>
              <a:buNone/>
              <a:defRPr sz="3200">
                <a:solidFill>
                  <a:srgbClr val="888888"/>
                </a:solidFill>
              </a:defRPr>
            </a:lvl4pPr>
            <a:lvl5pPr marL="4572000" lvl="4" indent="-457200" algn="l">
              <a:lnSpc>
                <a:spcPct val="90000"/>
              </a:lnSpc>
              <a:spcBef>
                <a:spcPts val="1000"/>
              </a:spcBef>
              <a:spcAft>
                <a:spcPts val="0"/>
              </a:spcAft>
              <a:buClr>
                <a:srgbClr val="888888"/>
              </a:buClr>
              <a:buSzPts val="1600"/>
              <a:buNone/>
              <a:defRPr sz="3200">
                <a:solidFill>
                  <a:srgbClr val="888888"/>
                </a:solidFill>
              </a:defRPr>
            </a:lvl5pPr>
            <a:lvl6pPr marL="5486400" lvl="5" indent="-457200" algn="l">
              <a:lnSpc>
                <a:spcPct val="90000"/>
              </a:lnSpc>
              <a:spcBef>
                <a:spcPts val="1000"/>
              </a:spcBef>
              <a:spcAft>
                <a:spcPts val="0"/>
              </a:spcAft>
              <a:buClr>
                <a:srgbClr val="888888"/>
              </a:buClr>
              <a:buSzPts val="1600"/>
              <a:buNone/>
              <a:defRPr sz="3200">
                <a:solidFill>
                  <a:srgbClr val="888888"/>
                </a:solidFill>
              </a:defRPr>
            </a:lvl6pPr>
            <a:lvl7pPr marL="6400800" lvl="6" indent="-457200" algn="l">
              <a:lnSpc>
                <a:spcPct val="90000"/>
              </a:lnSpc>
              <a:spcBef>
                <a:spcPts val="1000"/>
              </a:spcBef>
              <a:spcAft>
                <a:spcPts val="0"/>
              </a:spcAft>
              <a:buClr>
                <a:srgbClr val="888888"/>
              </a:buClr>
              <a:buSzPts val="1600"/>
              <a:buNone/>
              <a:defRPr sz="3200">
                <a:solidFill>
                  <a:srgbClr val="888888"/>
                </a:solidFill>
              </a:defRPr>
            </a:lvl7pPr>
            <a:lvl8pPr marL="7315200" lvl="7" indent="-457200" algn="l">
              <a:lnSpc>
                <a:spcPct val="90000"/>
              </a:lnSpc>
              <a:spcBef>
                <a:spcPts val="1000"/>
              </a:spcBef>
              <a:spcAft>
                <a:spcPts val="0"/>
              </a:spcAft>
              <a:buClr>
                <a:srgbClr val="888888"/>
              </a:buClr>
              <a:buSzPts val="1600"/>
              <a:buNone/>
              <a:defRPr sz="3200">
                <a:solidFill>
                  <a:srgbClr val="888888"/>
                </a:solidFill>
              </a:defRPr>
            </a:lvl8pPr>
            <a:lvl9pPr marL="8229600" lvl="8" indent="-457200" algn="l">
              <a:lnSpc>
                <a:spcPct val="90000"/>
              </a:lnSpc>
              <a:spcBef>
                <a:spcPts val="1000"/>
              </a:spcBef>
              <a:spcAft>
                <a:spcPts val="0"/>
              </a:spcAft>
              <a:buClr>
                <a:srgbClr val="888888"/>
              </a:buClr>
              <a:buSzPts val="1600"/>
              <a:buNone/>
              <a:defRPr sz="3200">
                <a:solidFill>
                  <a:srgbClr val="888888"/>
                </a:solidFill>
              </a:defRPr>
            </a:lvl9pPr>
          </a:lstStyle>
          <a:p>
            <a:endParaRPr/>
          </a:p>
        </p:txBody>
      </p:sp>
      <p:sp>
        <p:nvSpPr>
          <p:cNvPr id="86" name="Google Shape;86;p43"/>
          <p:cNvSpPr txBox="1">
            <a:spLocks noGrp="1"/>
          </p:cNvSpPr>
          <p:nvPr>
            <p:ph type="dt" idx="10"/>
          </p:nvPr>
        </p:nvSpPr>
        <p:spPr>
          <a:xfrm>
            <a:off x="1676400" y="12712701"/>
            <a:ext cx="5486400" cy="73025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7" name="Google Shape;87;p43"/>
          <p:cNvSpPr txBox="1">
            <a:spLocks noGrp="1"/>
          </p:cNvSpPr>
          <p:nvPr>
            <p:ph type="ftr" idx="11"/>
          </p:nvPr>
        </p:nvSpPr>
        <p:spPr>
          <a:xfrm>
            <a:off x="8077200" y="12712701"/>
            <a:ext cx="8229600" cy="73025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43"/>
          <p:cNvSpPr txBox="1">
            <a:spLocks noGrp="1"/>
          </p:cNvSpPr>
          <p:nvPr>
            <p:ph type="sldNum" idx="12"/>
          </p:nvPr>
        </p:nvSpPr>
        <p:spPr>
          <a:xfrm>
            <a:off x="17221200" y="12712701"/>
            <a:ext cx="5486400" cy="73025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‹nr.›</a:t>
            </a:fld>
            <a:endParaRPr lang="en-GB"/>
          </a:p>
        </p:txBody>
      </p:sp>
    </p:spTree>
    <p:extLst>
      <p:ext uri="{BB962C8B-B14F-4D97-AF65-F5344CB8AC3E}">
        <p14:creationId xmlns:p14="http://schemas.microsoft.com/office/powerpoint/2010/main" val="98737537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89"/>
        <p:cNvGrpSpPr/>
        <p:nvPr/>
      </p:nvGrpSpPr>
      <p:grpSpPr>
        <a:xfrm>
          <a:off x="0" y="0"/>
          <a:ext cx="0" cy="0"/>
          <a:chOff x="0" y="0"/>
          <a:chExt cx="0" cy="0"/>
        </a:xfrm>
      </p:grpSpPr>
      <p:sp>
        <p:nvSpPr>
          <p:cNvPr id="90" name="Google Shape;90;p44"/>
          <p:cNvSpPr txBox="1">
            <a:spLocks noGrp="1"/>
          </p:cNvSpPr>
          <p:nvPr>
            <p:ph type="title"/>
          </p:nvPr>
        </p:nvSpPr>
        <p:spPr>
          <a:xfrm>
            <a:off x="1676400" y="730251"/>
            <a:ext cx="21031200" cy="265112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1" name="Google Shape;91;p44"/>
          <p:cNvSpPr txBox="1">
            <a:spLocks noGrp="1"/>
          </p:cNvSpPr>
          <p:nvPr>
            <p:ph type="body" idx="1"/>
          </p:nvPr>
        </p:nvSpPr>
        <p:spPr>
          <a:xfrm>
            <a:off x="1676400" y="3651250"/>
            <a:ext cx="10363200" cy="8702676"/>
          </a:xfrm>
          <a:prstGeom prst="rect">
            <a:avLst/>
          </a:prstGeom>
          <a:noFill/>
          <a:ln>
            <a:noFill/>
          </a:ln>
        </p:spPr>
        <p:txBody>
          <a:bodyPr spcFirstLastPara="1" wrap="square" lIns="91425" tIns="45700" rIns="91425" bIns="45700" anchor="t" anchorCtr="0">
            <a:normAutofit/>
          </a:bodyPr>
          <a:lstStyle>
            <a:lvl1pPr marL="914400" lvl="0" indent="-685800" algn="l">
              <a:lnSpc>
                <a:spcPct val="90000"/>
              </a:lnSpc>
              <a:spcBef>
                <a:spcPts val="2000"/>
              </a:spcBef>
              <a:spcAft>
                <a:spcPts val="0"/>
              </a:spcAft>
              <a:buClr>
                <a:schemeClr val="dk1"/>
              </a:buClr>
              <a:buSzPts val="1800"/>
              <a:buChar char="•"/>
              <a:defRPr/>
            </a:lvl1pPr>
            <a:lvl2pPr marL="1828800" lvl="1" indent="-685800" algn="l">
              <a:lnSpc>
                <a:spcPct val="90000"/>
              </a:lnSpc>
              <a:spcBef>
                <a:spcPts val="1000"/>
              </a:spcBef>
              <a:spcAft>
                <a:spcPts val="0"/>
              </a:spcAft>
              <a:buClr>
                <a:schemeClr val="dk1"/>
              </a:buClr>
              <a:buSzPts val="1800"/>
              <a:buChar char="•"/>
              <a:defRPr/>
            </a:lvl2pPr>
            <a:lvl3pPr marL="2743200" lvl="2" indent="-685800" algn="l">
              <a:lnSpc>
                <a:spcPct val="90000"/>
              </a:lnSpc>
              <a:spcBef>
                <a:spcPts val="1000"/>
              </a:spcBef>
              <a:spcAft>
                <a:spcPts val="0"/>
              </a:spcAft>
              <a:buClr>
                <a:schemeClr val="dk1"/>
              </a:buClr>
              <a:buSzPts val="1800"/>
              <a:buChar char="•"/>
              <a:defRPr/>
            </a:lvl3pPr>
            <a:lvl4pPr marL="3657600" lvl="3" indent="-685800" algn="l">
              <a:lnSpc>
                <a:spcPct val="90000"/>
              </a:lnSpc>
              <a:spcBef>
                <a:spcPts val="1000"/>
              </a:spcBef>
              <a:spcAft>
                <a:spcPts val="0"/>
              </a:spcAft>
              <a:buClr>
                <a:schemeClr val="dk1"/>
              </a:buClr>
              <a:buSzPts val="1800"/>
              <a:buChar char="•"/>
              <a:defRPr/>
            </a:lvl4pPr>
            <a:lvl5pPr marL="4572000" lvl="4" indent="-685800" algn="l">
              <a:lnSpc>
                <a:spcPct val="90000"/>
              </a:lnSpc>
              <a:spcBef>
                <a:spcPts val="1000"/>
              </a:spcBef>
              <a:spcAft>
                <a:spcPts val="0"/>
              </a:spcAft>
              <a:buClr>
                <a:schemeClr val="dk1"/>
              </a:buClr>
              <a:buSzPts val="1800"/>
              <a:buChar char="•"/>
              <a:defRPr/>
            </a:lvl5pPr>
            <a:lvl6pPr marL="5486400" lvl="5" indent="-685800" algn="l">
              <a:lnSpc>
                <a:spcPct val="90000"/>
              </a:lnSpc>
              <a:spcBef>
                <a:spcPts val="1000"/>
              </a:spcBef>
              <a:spcAft>
                <a:spcPts val="0"/>
              </a:spcAft>
              <a:buClr>
                <a:schemeClr val="dk1"/>
              </a:buClr>
              <a:buSzPts val="1800"/>
              <a:buChar char="•"/>
              <a:defRPr/>
            </a:lvl6pPr>
            <a:lvl7pPr marL="6400800" lvl="6" indent="-685800" algn="l">
              <a:lnSpc>
                <a:spcPct val="90000"/>
              </a:lnSpc>
              <a:spcBef>
                <a:spcPts val="1000"/>
              </a:spcBef>
              <a:spcAft>
                <a:spcPts val="0"/>
              </a:spcAft>
              <a:buClr>
                <a:schemeClr val="dk1"/>
              </a:buClr>
              <a:buSzPts val="1800"/>
              <a:buChar char="•"/>
              <a:defRPr/>
            </a:lvl7pPr>
            <a:lvl8pPr marL="7315200" lvl="7" indent="-685800" algn="l">
              <a:lnSpc>
                <a:spcPct val="90000"/>
              </a:lnSpc>
              <a:spcBef>
                <a:spcPts val="1000"/>
              </a:spcBef>
              <a:spcAft>
                <a:spcPts val="0"/>
              </a:spcAft>
              <a:buClr>
                <a:schemeClr val="dk1"/>
              </a:buClr>
              <a:buSzPts val="1800"/>
              <a:buChar char="•"/>
              <a:defRPr/>
            </a:lvl8pPr>
            <a:lvl9pPr marL="8229600" lvl="8" indent="-685800" algn="l">
              <a:lnSpc>
                <a:spcPct val="90000"/>
              </a:lnSpc>
              <a:spcBef>
                <a:spcPts val="1000"/>
              </a:spcBef>
              <a:spcAft>
                <a:spcPts val="0"/>
              </a:spcAft>
              <a:buClr>
                <a:schemeClr val="dk1"/>
              </a:buClr>
              <a:buSzPts val="1800"/>
              <a:buChar char="•"/>
              <a:defRPr/>
            </a:lvl9pPr>
          </a:lstStyle>
          <a:p>
            <a:endParaRPr/>
          </a:p>
        </p:txBody>
      </p:sp>
      <p:sp>
        <p:nvSpPr>
          <p:cNvPr id="92" name="Google Shape;92;p44"/>
          <p:cNvSpPr txBox="1">
            <a:spLocks noGrp="1"/>
          </p:cNvSpPr>
          <p:nvPr>
            <p:ph type="body" idx="2"/>
          </p:nvPr>
        </p:nvSpPr>
        <p:spPr>
          <a:xfrm>
            <a:off x="12344400" y="3651250"/>
            <a:ext cx="10363200" cy="8702676"/>
          </a:xfrm>
          <a:prstGeom prst="rect">
            <a:avLst/>
          </a:prstGeom>
          <a:noFill/>
          <a:ln>
            <a:noFill/>
          </a:ln>
        </p:spPr>
        <p:txBody>
          <a:bodyPr spcFirstLastPara="1" wrap="square" lIns="91425" tIns="45700" rIns="91425" bIns="45700" anchor="t" anchorCtr="0">
            <a:normAutofit/>
          </a:bodyPr>
          <a:lstStyle>
            <a:lvl1pPr marL="914400" lvl="0" indent="-685800" algn="l">
              <a:lnSpc>
                <a:spcPct val="90000"/>
              </a:lnSpc>
              <a:spcBef>
                <a:spcPts val="2000"/>
              </a:spcBef>
              <a:spcAft>
                <a:spcPts val="0"/>
              </a:spcAft>
              <a:buClr>
                <a:schemeClr val="dk1"/>
              </a:buClr>
              <a:buSzPts val="1800"/>
              <a:buChar char="•"/>
              <a:defRPr/>
            </a:lvl1pPr>
            <a:lvl2pPr marL="1828800" lvl="1" indent="-685800" algn="l">
              <a:lnSpc>
                <a:spcPct val="90000"/>
              </a:lnSpc>
              <a:spcBef>
                <a:spcPts val="1000"/>
              </a:spcBef>
              <a:spcAft>
                <a:spcPts val="0"/>
              </a:spcAft>
              <a:buClr>
                <a:schemeClr val="dk1"/>
              </a:buClr>
              <a:buSzPts val="1800"/>
              <a:buChar char="•"/>
              <a:defRPr/>
            </a:lvl2pPr>
            <a:lvl3pPr marL="2743200" lvl="2" indent="-685800" algn="l">
              <a:lnSpc>
                <a:spcPct val="90000"/>
              </a:lnSpc>
              <a:spcBef>
                <a:spcPts val="1000"/>
              </a:spcBef>
              <a:spcAft>
                <a:spcPts val="0"/>
              </a:spcAft>
              <a:buClr>
                <a:schemeClr val="dk1"/>
              </a:buClr>
              <a:buSzPts val="1800"/>
              <a:buChar char="•"/>
              <a:defRPr/>
            </a:lvl3pPr>
            <a:lvl4pPr marL="3657600" lvl="3" indent="-685800" algn="l">
              <a:lnSpc>
                <a:spcPct val="90000"/>
              </a:lnSpc>
              <a:spcBef>
                <a:spcPts val="1000"/>
              </a:spcBef>
              <a:spcAft>
                <a:spcPts val="0"/>
              </a:spcAft>
              <a:buClr>
                <a:schemeClr val="dk1"/>
              </a:buClr>
              <a:buSzPts val="1800"/>
              <a:buChar char="•"/>
              <a:defRPr/>
            </a:lvl4pPr>
            <a:lvl5pPr marL="4572000" lvl="4" indent="-685800" algn="l">
              <a:lnSpc>
                <a:spcPct val="90000"/>
              </a:lnSpc>
              <a:spcBef>
                <a:spcPts val="1000"/>
              </a:spcBef>
              <a:spcAft>
                <a:spcPts val="0"/>
              </a:spcAft>
              <a:buClr>
                <a:schemeClr val="dk1"/>
              </a:buClr>
              <a:buSzPts val="1800"/>
              <a:buChar char="•"/>
              <a:defRPr/>
            </a:lvl5pPr>
            <a:lvl6pPr marL="5486400" lvl="5" indent="-685800" algn="l">
              <a:lnSpc>
                <a:spcPct val="90000"/>
              </a:lnSpc>
              <a:spcBef>
                <a:spcPts val="1000"/>
              </a:spcBef>
              <a:spcAft>
                <a:spcPts val="0"/>
              </a:spcAft>
              <a:buClr>
                <a:schemeClr val="dk1"/>
              </a:buClr>
              <a:buSzPts val="1800"/>
              <a:buChar char="•"/>
              <a:defRPr/>
            </a:lvl6pPr>
            <a:lvl7pPr marL="6400800" lvl="6" indent="-685800" algn="l">
              <a:lnSpc>
                <a:spcPct val="90000"/>
              </a:lnSpc>
              <a:spcBef>
                <a:spcPts val="1000"/>
              </a:spcBef>
              <a:spcAft>
                <a:spcPts val="0"/>
              </a:spcAft>
              <a:buClr>
                <a:schemeClr val="dk1"/>
              </a:buClr>
              <a:buSzPts val="1800"/>
              <a:buChar char="•"/>
              <a:defRPr/>
            </a:lvl7pPr>
            <a:lvl8pPr marL="7315200" lvl="7" indent="-685800" algn="l">
              <a:lnSpc>
                <a:spcPct val="90000"/>
              </a:lnSpc>
              <a:spcBef>
                <a:spcPts val="1000"/>
              </a:spcBef>
              <a:spcAft>
                <a:spcPts val="0"/>
              </a:spcAft>
              <a:buClr>
                <a:schemeClr val="dk1"/>
              </a:buClr>
              <a:buSzPts val="1800"/>
              <a:buChar char="•"/>
              <a:defRPr/>
            </a:lvl8pPr>
            <a:lvl9pPr marL="8229600" lvl="8" indent="-685800" algn="l">
              <a:lnSpc>
                <a:spcPct val="90000"/>
              </a:lnSpc>
              <a:spcBef>
                <a:spcPts val="1000"/>
              </a:spcBef>
              <a:spcAft>
                <a:spcPts val="0"/>
              </a:spcAft>
              <a:buClr>
                <a:schemeClr val="dk1"/>
              </a:buClr>
              <a:buSzPts val="1800"/>
              <a:buChar char="•"/>
              <a:defRPr/>
            </a:lvl9pPr>
          </a:lstStyle>
          <a:p>
            <a:endParaRPr/>
          </a:p>
        </p:txBody>
      </p:sp>
      <p:sp>
        <p:nvSpPr>
          <p:cNvPr id="93" name="Google Shape;93;p44"/>
          <p:cNvSpPr txBox="1">
            <a:spLocks noGrp="1"/>
          </p:cNvSpPr>
          <p:nvPr>
            <p:ph type="dt" idx="10"/>
          </p:nvPr>
        </p:nvSpPr>
        <p:spPr>
          <a:xfrm>
            <a:off x="1676400" y="12712701"/>
            <a:ext cx="5486400" cy="73025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44"/>
          <p:cNvSpPr txBox="1">
            <a:spLocks noGrp="1"/>
          </p:cNvSpPr>
          <p:nvPr>
            <p:ph type="ftr" idx="11"/>
          </p:nvPr>
        </p:nvSpPr>
        <p:spPr>
          <a:xfrm>
            <a:off x="8077200" y="12712701"/>
            <a:ext cx="8229600" cy="73025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44"/>
          <p:cNvSpPr txBox="1">
            <a:spLocks noGrp="1"/>
          </p:cNvSpPr>
          <p:nvPr>
            <p:ph type="sldNum" idx="12"/>
          </p:nvPr>
        </p:nvSpPr>
        <p:spPr>
          <a:xfrm>
            <a:off x="17221200" y="12712701"/>
            <a:ext cx="5486400" cy="73025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‹nr.›</a:t>
            </a:fld>
            <a:endParaRPr lang="en-GB"/>
          </a:p>
        </p:txBody>
      </p:sp>
    </p:spTree>
    <p:extLst>
      <p:ext uri="{BB962C8B-B14F-4D97-AF65-F5344CB8AC3E}">
        <p14:creationId xmlns:p14="http://schemas.microsoft.com/office/powerpoint/2010/main" val="298536989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96"/>
        <p:cNvGrpSpPr/>
        <p:nvPr/>
      </p:nvGrpSpPr>
      <p:grpSpPr>
        <a:xfrm>
          <a:off x="0" y="0"/>
          <a:ext cx="0" cy="0"/>
          <a:chOff x="0" y="0"/>
          <a:chExt cx="0" cy="0"/>
        </a:xfrm>
      </p:grpSpPr>
      <p:sp>
        <p:nvSpPr>
          <p:cNvPr id="97" name="Google Shape;97;p45"/>
          <p:cNvSpPr txBox="1">
            <a:spLocks noGrp="1"/>
          </p:cNvSpPr>
          <p:nvPr>
            <p:ph type="title"/>
          </p:nvPr>
        </p:nvSpPr>
        <p:spPr>
          <a:xfrm>
            <a:off x="1679576" y="730251"/>
            <a:ext cx="21031200" cy="265112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8" name="Google Shape;98;p45"/>
          <p:cNvSpPr txBox="1">
            <a:spLocks noGrp="1"/>
          </p:cNvSpPr>
          <p:nvPr>
            <p:ph type="body" idx="1"/>
          </p:nvPr>
        </p:nvSpPr>
        <p:spPr>
          <a:xfrm>
            <a:off x="1679577" y="3362326"/>
            <a:ext cx="10315574" cy="1647824"/>
          </a:xfrm>
          <a:prstGeom prst="rect">
            <a:avLst/>
          </a:prstGeom>
          <a:noFill/>
          <a:ln>
            <a:noFill/>
          </a:ln>
        </p:spPr>
        <p:txBody>
          <a:bodyPr spcFirstLastPara="1" wrap="square" lIns="91425" tIns="45700" rIns="91425" bIns="45700" anchor="b" anchorCtr="0">
            <a:normAutofit/>
          </a:bodyPr>
          <a:lstStyle>
            <a:lvl1pPr marL="914400" lvl="0" indent="-457200" algn="l">
              <a:lnSpc>
                <a:spcPct val="90000"/>
              </a:lnSpc>
              <a:spcBef>
                <a:spcPts val="2000"/>
              </a:spcBef>
              <a:spcAft>
                <a:spcPts val="0"/>
              </a:spcAft>
              <a:buClr>
                <a:schemeClr val="dk1"/>
              </a:buClr>
              <a:buSzPts val="2400"/>
              <a:buNone/>
              <a:defRPr sz="4800" b="1"/>
            </a:lvl1pPr>
            <a:lvl2pPr marL="1828800" lvl="1" indent="-457200" algn="l">
              <a:lnSpc>
                <a:spcPct val="90000"/>
              </a:lnSpc>
              <a:spcBef>
                <a:spcPts val="1000"/>
              </a:spcBef>
              <a:spcAft>
                <a:spcPts val="0"/>
              </a:spcAft>
              <a:buClr>
                <a:schemeClr val="dk1"/>
              </a:buClr>
              <a:buSzPts val="2000"/>
              <a:buNone/>
              <a:defRPr sz="4000" b="1"/>
            </a:lvl2pPr>
            <a:lvl3pPr marL="2743200" lvl="2" indent="-457200" algn="l">
              <a:lnSpc>
                <a:spcPct val="90000"/>
              </a:lnSpc>
              <a:spcBef>
                <a:spcPts val="1000"/>
              </a:spcBef>
              <a:spcAft>
                <a:spcPts val="0"/>
              </a:spcAft>
              <a:buClr>
                <a:schemeClr val="dk1"/>
              </a:buClr>
              <a:buSzPts val="1800"/>
              <a:buNone/>
              <a:defRPr sz="3600" b="1"/>
            </a:lvl3pPr>
            <a:lvl4pPr marL="3657600" lvl="3" indent="-457200" algn="l">
              <a:lnSpc>
                <a:spcPct val="90000"/>
              </a:lnSpc>
              <a:spcBef>
                <a:spcPts val="1000"/>
              </a:spcBef>
              <a:spcAft>
                <a:spcPts val="0"/>
              </a:spcAft>
              <a:buClr>
                <a:schemeClr val="dk1"/>
              </a:buClr>
              <a:buSzPts val="1600"/>
              <a:buNone/>
              <a:defRPr sz="3200" b="1"/>
            </a:lvl4pPr>
            <a:lvl5pPr marL="4572000" lvl="4" indent="-457200" algn="l">
              <a:lnSpc>
                <a:spcPct val="90000"/>
              </a:lnSpc>
              <a:spcBef>
                <a:spcPts val="1000"/>
              </a:spcBef>
              <a:spcAft>
                <a:spcPts val="0"/>
              </a:spcAft>
              <a:buClr>
                <a:schemeClr val="dk1"/>
              </a:buClr>
              <a:buSzPts val="1600"/>
              <a:buNone/>
              <a:defRPr sz="3200" b="1"/>
            </a:lvl5pPr>
            <a:lvl6pPr marL="5486400" lvl="5" indent="-457200" algn="l">
              <a:lnSpc>
                <a:spcPct val="90000"/>
              </a:lnSpc>
              <a:spcBef>
                <a:spcPts val="1000"/>
              </a:spcBef>
              <a:spcAft>
                <a:spcPts val="0"/>
              </a:spcAft>
              <a:buClr>
                <a:schemeClr val="dk1"/>
              </a:buClr>
              <a:buSzPts val="1600"/>
              <a:buNone/>
              <a:defRPr sz="3200" b="1"/>
            </a:lvl6pPr>
            <a:lvl7pPr marL="6400800" lvl="6" indent="-457200" algn="l">
              <a:lnSpc>
                <a:spcPct val="90000"/>
              </a:lnSpc>
              <a:spcBef>
                <a:spcPts val="1000"/>
              </a:spcBef>
              <a:spcAft>
                <a:spcPts val="0"/>
              </a:spcAft>
              <a:buClr>
                <a:schemeClr val="dk1"/>
              </a:buClr>
              <a:buSzPts val="1600"/>
              <a:buNone/>
              <a:defRPr sz="3200" b="1"/>
            </a:lvl7pPr>
            <a:lvl8pPr marL="7315200" lvl="7" indent="-457200" algn="l">
              <a:lnSpc>
                <a:spcPct val="90000"/>
              </a:lnSpc>
              <a:spcBef>
                <a:spcPts val="1000"/>
              </a:spcBef>
              <a:spcAft>
                <a:spcPts val="0"/>
              </a:spcAft>
              <a:buClr>
                <a:schemeClr val="dk1"/>
              </a:buClr>
              <a:buSzPts val="1600"/>
              <a:buNone/>
              <a:defRPr sz="3200" b="1"/>
            </a:lvl8pPr>
            <a:lvl9pPr marL="8229600" lvl="8" indent="-457200" algn="l">
              <a:lnSpc>
                <a:spcPct val="90000"/>
              </a:lnSpc>
              <a:spcBef>
                <a:spcPts val="1000"/>
              </a:spcBef>
              <a:spcAft>
                <a:spcPts val="0"/>
              </a:spcAft>
              <a:buClr>
                <a:schemeClr val="dk1"/>
              </a:buClr>
              <a:buSzPts val="1600"/>
              <a:buNone/>
              <a:defRPr sz="3200" b="1"/>
            </a:lvl9pPr>
          </a:lstStyle>
          <a:p>
            <a:endParaRPr/>
          </a:p>
        </p:txBody>
      </p:sp>
      <p:sp>
        <p:nvSpPr>
          <p:cNvPr id="99" name="Google Shape;99;p45"/>
          <p:cNvSpPr txBox="1">
            <a:spLocks noGrp="1"/>
          </p:cNvSpPr>
          <p:nvPr>
            <p:ph type="body" idx="2"/>
          </p:nvPr>
        </p:nvSpPr>
        <p:spPr>
          <a:xfrm>
            <a:off x="1679577" y="5010150"/>
            <a:ext cx="10315574" cy="7369176"/>
          </a:xfrm>
          <a:prstGeom prst="rect">
            <a:avLst/>
          </a:prstGeom>
          <a:noFill/>
          <a:ln>
            <a:noFill/>
          </a:ln>
        </p:spPr>
        <p:txBody>
          <a:bodyPr spcFirstLastPara="1" wrap="square" lIns="91425" tIns="45700" rIns="91425" bIns="45700" anchor="t" anchorCtr="0">
            <a:normAutofit/>
          </a:bodyPr>
          <a:lstStyle>
            <a:lvl1pPr marL="914400" lvl="0" indent="-685800" algn="l">
              <a:lnSpc>
                <a:spcPct val="90000"/>
              </a:lnSpc>
              <a:spcBef>
                <a:spcPts val="2000"/>
              </a:spcBef>
              <a:spcAft>
                <a:spcPts val="0"/>
              </a:spcAft>
              <a:buClr>
                <a:schemeClr val="dk1"/>
              </a:buClr>
              <a:buSzPts val="1800"/>
              <a:buChar char="•"/>
              <a:defRPr/>
            </a:lvl1pPr>
            <a:lvl2pPr marL="1828800" lvl="1" indent="-685800" algn="l">
              <a:lnSpc>
                <a:spcPct val="90000"/>
              </a:lnSpc>
              <a:spcBef>
                <a:spcPts val="1000"/>
              </a:spcBef>
              <a:spcAft>
                <a:spcPts val="0"/>
              </a:spcAft>
              <a:buClr>
                <a:schemeClr val="dk1"/>
              </a:buClr>
              <a:buSzPts val="1800"/>
              <a:buChar char="•"/>
              <a:defRPr/>
            </a:lvl2pPr>
            <a:lvl3pPr marL="2743200" lvl="2" indent="-685800" algn="l">
              <a:lnSpc>
                <a:spcPct val="90000"/>
              </a:lnSpc>
              <a:spcBef>
                <a:spcPts val="1000"/>
              </a:spcBef>
              <a:spcAft>
                <a:spcPts val="0"/>
              </a:spcAft>
              <a:buClr>
                <a:schemeClr val="dk1"/>
              </a:buClr>
              <a:buSzPts val="1800"/>
              <a:buChar char="•"/>
              <a:defRPr/>
            </a:lvl3pPr>
            <a:lvl4pPr marL="3657600" lvl="3" indent="-685800" algn="l">
              <a:lnSpc>
                <a:spcPct val="90000"/>
              </a:lnSpc>
              <a:spcBef>
                <a:spcPts val="1000"/>
              </a:spcBef>
              <a:spcAft>
                <a:spcPts val="0"/>
              </a:spcAft>
              <a:buClr>
                <a:schemeClr val="dk1"/>
              </a:buClr>
              <a:buSzPts val="1800"/>
              <a:buChar char="•"/>
              <a:defRPr/>
            </a:lvl4pPr>
            <a:lvl5pPr marL="4572000" lvl="4" indent="-685800" algn="l">
              <a:lnSpc>
                <a:spcPct val="90000"/>
              </a:lnSpc>
              <a:spcBef>
                <a:spcPts val="1000"/>
              </a:spcBef>
              <a:spcAft>
                <a:spcPts val="0"/>
              </a:spcAft>
              <a:buClr>
                <a:schemeClr val="dk1"/>
              </a:buClr>
              <a:buSzPts val="1800"/>
              <a:buChar char="•"/>
              <a:defRPr/>
            </a:lvl5pPr>
            <a:lvl6pPr marL="5486400" lvl="5" indent="-685800" algn="l">
              <a:lnSpc>
                <a:spcPct val="90000"/>
              </a:lnSpc>
              <a:spcBef>
                <a:spcPts val="1000"/>
              </a:spcBef>
              <a:spcAft>
                <a:spcPts val="0"/>
              </a:spcAft>
              <a:buClr>
                <a:schemeClr val="dk1"/>
              </a:buClr>
              <a:buSzPts val="1800"/>
              <a:buChar char="•"/>
              <a:defRPr/>
            </a:lvl6pPr>
            <a:lvl7pPr marL="6400800" lvl="6" indent="-685800" algn="l">
              <a:lnSpc>
                <a:spcPct val="90000"/>
              </a:lnSpc>
              <a:spcBef>
                <a:spcPts val="1000"/>
              </a:spcBef>
              <a:spcAft>
                <a:spcPts val="0"/>
              </a:spcAft>
              <a:buClr>
                <a:schemeClr val="dk1"/>
              </a:buClr>
              <a:buSzPts val="1800"/>
              <a:buChar char="•"/>
              <a:defRPr/>
            </a:lvl7pPr>
            <a:lvl8pPr marL="7315200" lvl="7" indent="-685800" algn="l">
              <a:lnSpc>
                <a:spcPct val="90000"/>
              </a:lnSpc>
              <a:spcBef>
                <a:spcPts val="1000"/>
              </a:spcBef>
              <a:spcAft>
                <a:spcPts val="0"/>
              </a:spcAft>
              <a:buClr>
                <a:schemeClr val="dk1"/>
              </a:buClr>
              <a:buSzPts val="1800"/>
              <a:buChar char="•"/>
              <a:defRPr/>
            </a:lvl8pPr>
            <a:lvl9pPr marL="8229600" lvl="8" indent="-685800" algn="l">
              <a:lnSpc>
                <a:spcPct val="90000"/>
              </a:lnSpc>
              <a:spcBef>
                <a:spcPts val="1000"/>
              </a:spcBef>
              <a:spcAft>
                <a:spcPts val="0"/>
              </a:spcAft>
              <a:buClr>
                <a:schemeClr val="dk1"/>
              </a:buClr>
              <a:buSzPts val="1800"/>
              <a:buChar char="•"/>
              <a:defRPr/>
            </a:lvl9pPr>
          </a:lstStyle>
          <a:p>
            <a:endParaRPr/>
          </a:p>
        </p:txBody>
      </p:sp>
      <p:sp>
        <p:nvSpPr>
          <p:cNvPr id="100" name="Google Shape;100;p45"/>
          <p:cNvSpPr txBox="1">
            <a:spLocks noGrp="1"/>
          </p:cNvSpPr>
          <p:nvPr>
            <p:ph type="body" idx="3"/>
          </p:nvPr>
        </p:nvSpPr>
        <p:spPr>
          <a:xfrm>
            <a:off x="12344400" y="3362326"/>
            <a:ext cx="10366376" cy="1647824"/>
          </a:xfrm>
          <a:prstGeom prst="rect">
            <a:avLst/>
          </a:prstGeom>
          <a:noFill/>
          <a:ln>
            <a:noFill/>
          </a:ln>
        </p:spPr>
        <p:txBody>
          <a:bodyPr spcFirstLastPara="1" wrap="square" lIns="91425" tIns="45700" rIns="91425" bIns="45700" anchor="b" anchorCtr="0">
            <a:normAutofit/>
          </a:bodyPr>
          <a:lstStyle>
            <a:lvl1pPr marL="914400" lvl="0" indent="-457200" algn="l">
              <a:lnSpc>
                <a:spcPct val="90000"/>
              </a:lnSpc>
              <a:spcBef>
                <a:spcPts val="2000"/>
              </a:spcBef>
              <a:spcAft>
                <a:spcPts val="0"/>
              </a:spcAft>
              <a:buClr>
                <a:schemeClr val="dk1"/>
              </a:buClr>
              <a:buSzPts val="2400"/>
              <a:buNone/>
              <a:defRPr sz="4800" b="1"/>
            </a:lvl1pPr>
            <a:lvl2pPr marL="1828800" lvl="1" indent="-457200" algn="l">
              <a:lnSpc>
                <a:spcPct val="90000"/>
              </a:lnSpc>
              <a:spcBef>
                <a:spcPts val="1000"/>
              </a:spcBef>
              <a:spcAft>
                <a:spcPts val="0"/>
              </a:spcAft>
              <a:buClr>
                <a:schemeClr val="dk1"/>
              </a:buClr>
              <a:buSzPts val="2000"/>
              <a:buNone/>
              <a:defRPr sz="4000" b="1"/>
            </a:lvl2pPr>
            <a:lvl3pPr marL="2743200" lvl="2" indent="-457200" algn="l">
              <a:lnSpc>
                <a:spcPct val="90000"/>
              </a:lnSpc>
              <a:spcBef>
                <a:spcPts val="1000"/>
              </a:spcBef>
              <a:spcAft>
                <a:spcPts val="0"/>
              </a:spcAft>
              <a:buClr>
                <a:schemeClr val="dk1"/>
              </a:buClr>
              <a:buSzPts val="1800"/>
              <a:buNone/>
              <a:defRPr sz="3600" b="1"/>
            </a:lvl3pPr>
            <a:lvl4pPr marL="3657600" lvl="3" indent="-457200" algn="l">
              <a:lnSpc>
                <a:spcPct val="90000"/>
              </a:lnSpc>
              <a:spcBef>
                <a:spcPts val="1000"/>
              </a:spcBef>
              <a:spcAft>
                <a:spcPts val="0"/>
              </a:spcAft>
              <a:buClr>
                <a:schemeClr val="dk1"/>
              </a:buClr>
              <a:buSzPts val="1600"/>
              <a:buNone/>
              <a:defRPr sz="3200" b="1"/>
            </a:lvl4pPr>
            <a:lvl5pPr marL="4572000" lvl="4" indent="-457200" algn="l">
              <a:lnSpc>
                <a:spcPct val="90000"/>
              </a:lnSpc>
              <a:spcBef>
                <a:spcPts val="1000"/>
              </a:spcBef>
              <a:spcAft>
                <a:spcPts val="0"/>
              </a:spcAft>
              <a:buClr>
                <a:schemeClr val="dk1"/>
              </a:buClr>
              <a:buSzPts val="1600"/>
              <a:buNone/>
              <a:defRPr sz="3200" b="1"/>
            </a:lvl5pPr>
            <a:lvl6pPr marL="5486400" lvl="5" indent="-457200" algn="l">
              <a:lnSpc>
                <a:spcPct val="90000"/>
              </a:lnSpc>
              <a:spcBef>
                <a:spcPts val="1000"/>
              </a:spcBef>
              <a:spcAft>
                <a:spcPts val="0"/>
              </a:spcAft>
              <a:buClr>
                <a:schemeClr val="dk1"/>
              </a:buClr>
              <a:buSzPts val="1600"/>
              <a:buNone/>
              <a:defRPr sz="3200" b="1"/>
            </a:lvl6pPr>
            <a:lvl7pPr marL="6400800" lvl="6" indent="-457200" algn="l">
              <a:lnSpc>
                <a:spcPct val="90000"/>
              </a:lnSpc>
              <a:spcBef>
                <a:spcPts val="1000"/>
              </a:spcBef>
              <a:spcAft>
                <a:spcPts val="0"/>
              </a:spcAft>
              <a:buClr>
                <a:schemeClr val="dk1"/>
              </a:buClr>
              <a:buSzPts val="1600"/>
              <a:buNone/>
              <a:defRPr sz="3200" b="1"/>
            </a:lvl7pPr>
            <a:lvl8pPr marL="7315200" lvl="7" indent="-457200" algn="l">
              <a:lnSpc>
                <a:spcPct val="90000"/>
              </a:lnSpc>
              <a:spcBef>
                <a:spcPts val="1000"/>
              </a:spcBef>
              <a:spcAft>
                <a:spcPts val="0"/>
              </a:spcAft>
              <a:buClr>
                <a:schemeClr val="dk1"/>
              </a:buClr>
              <a:buSzPts val="1600"/>
              <a:buNone/>
              <a:defRPr sz="3200" b="1"/>
            </a:lvl8pPr>
            <a:lvl9pPr marL="8229600" lvl="8" indent="-457200" algn="l">
              <a:lnSpc>
                <a:spcPct val="90000"/>
              </a:lnSpc>
              <a:spcBef>
                <a:spcPts val="1000"/>
              </a:spcBef>
              <a:spcAft>
                <a:spcPts val="0"/>
              </a:spcAft>
              <a:buClr>
                <a:schemeClr val="dk1"/>
              </a:buClr>
              <a:buSzPts val="1600"/>
              <a:buNone/>
              <a:defRPr sz="3200" b="1"/>
            </a:lvl9pPr>
          </a:lstStyle>
          <a:p>
            <a:endParaRPr/>
          </a:p>
        </p:txBody>
      </p:sp>
      <p:sp>
        <p:nvSpPr>
          <p:cNvPr id="101" name="Google Shape;101;p45"/>
          <p:cNvSpPr txBox="1">
            <a:spLocks noGrp="1"/>
          </p:cNvSpPr>
          <p:nvPr>
            <p:ph type="body" idx="4"/>
          </p:nvPr>
        </p:nvSpPr>
        <p:spPr>
          <a:xfrm>
            <a:off x="12344400" y="5010150"/>
            <a:ext cx="10366376" cy="7369176"/>
          </a:xfrm>
          <a:prstGeom prst="rect">
            <a:avLst/>
          </a:prstGeom>
          <a:noFill/>
          <a:ln>
            <a:noFill/>
          </a:ln>
        </p:spPr>
        <p:txBody>
          <a:bodyPr spcFirstLastPara="1" wrap="square" lIns="91425" tIns="45700" rIns="91425" bIns="45700" anchor="t" anchorCtr="0">
            <a:normAutofit/>
          </a:bodyPr>
          <a:lstStyle>
            <a:lvl1pPr marL="914400" lvl="0" indent="-685800" algn="l">
              <a:lnSpc>
                <a:spcPct val="90000"/>
              </a:lnSpc>
              <a:spcBef>
                <a:spcPts val="2000"/>
              </a:spcBef>
              <a:spcAft>
                <a:spcPts val="0"/>
              </a:spcAft>
              <a:buClr>
                <a:schemeClr val="dk1"/>
              </a:buClr>
              <a:buSzPts val="1800"/>
              <a:buChar char="•"/>
              <a:defRPr/>
            </a:lvl1pPr>
            <a:lvl2pPr marL="1828800" lvl="1" indent="-685800" algn="l">
              <a:lnSpc>
                <a:spcPct val="90000"/>
              </a:lnSpc>
              <a:spcBef>
                <a:spcPts val="1000"/>
              </a:spcBef>
              <a:spcAft>
                <a:spcPts val="0"/>
              </a:spcAft>
              <a:buClr>
                <a:schemeClr val="dk1"/>
              </a:buClr>
              <a:buSzPts val="1800"/>
              <a:buChar char="•"/>
              <a:defRPr/>
            </a:lvl2pPr>
            <a:lvl3pPr marL="2743200" lvl="2" indent="-685800" algn="l">
              <a:lnSpc>
                <a:spcPct val="90000"/>
              </a:lnSpc>
              <a:spcBef>
                <a:spcPts val="1000"/>
              </a:spcBef>
              <a:spcAft>
                <a:spcPts val="0"/>
              </a:spcAft>
              <a:buClr>
                <a:schemeClr val="dk1"/>
              </a:buClr>
              <a:buSzPts val="1800"/>
              <a:buChar char="•"/>
              <a:defRPr/>
            </a:lvl3pPr>
            <a:lvl4pPr marL="3657600" lvl="3" indent="-685800" algn="l">
              <a:lnSpc>
                <a:spcPct val="90000"/>
              </a:lnSpc>
              <a:spcBef>
                <a:spcPts val="1000"/>
              </a:spcBef>
              <a:spcAft>
                <a:spcPts val="0"/>
              </a:spcAft>
              <a:buClr>
                <a:schemeClr val="dk1"/>
              </a:buClr>
              <a:buSzPts val="1800"/>
              <a:buChar char="•"/>
              <a:defRPr/>
            </a:lvl4pPr>
            <a:lvl5pPr marL="4572000" lvl="4" indent="-685800" algn="l">
              <a:lnSpc>
                <a:spcPct val="90000"/>
              </a:lnSpc>
              <a:spcBef>
                <a:spcPts val="1000"/>
              </a:spcBef>
              <a:spcAft>
                <a:spcPts val="0"/>
              </a:spcAft>
              <a:buClr>
                <a:schemeClr val="dk1"/>
              </a:buClr>
              <a:buSzPts val="1800"/>
              <a:buChar char="•"/>
              <a:defRPr/>
            </a:lvl5pPr>
            <a:lvl6pPr marL="5486400" lvl="5" indent="-685800" algn="l">
              <a:lnSpc>
                <a:spcPct val="90000"/>
              </a:lnSpc>
              <a:spcBef>
                <a:spcPts val="1000"/>
              </a:spcBef>
              <a:spcAft>
                <a:spcPts val="0"/>
              </a:spcAft>
              <a:buClr>
                <a:schemeClr val="dk1"/>
              </a:buClr>
              <a:buSzPts val="1800"/>
              <a:buChar char="•"/>
              <a:defRPr/>
            </a:lvl6pPr>
            <a:lvl7pPr marL="6400800" lvl="6" indent="-685800" algn="l">
              <a:lnSpc>
                <a:spcPct val="90000"/>
              </a:lnSpc>
              <a:spcBef>
                <a:spcPts val="1000"/>
              </a:spcBef>
              <a:spcAft>
                <a:spcPts val="0"/>
              </a:spcAft>
              <a:buClr>
                <a:schemeClr val="dk1"/>
              </a:buClr>
              <a:buSzPts val="1800"/>
              <a:buChar char="•"/>
              <a:defRPr/>
            </a:lvl7pPr>
            <a:lvl8pPr marL="7315200" lvl="7" indent="-685800" algn="l">
              <a:lnSpc>
                <a:spcPct val="90000"/>
              </a:lnSpc>
              <a:spcBef>
                <a:spcPts val="1000"/>
              </a:spcBef>
              <a:spcAft>
                <a:spcPts val="0"/>
              </a:spcAft>
              <a:buClr>
                <a:schemeClr val="dk1"/>
              </a:buClr>
              <a:buSzPts val="1800"/>
              <a:buChar char="•"/>
              <a:defRPr/>
            </a:lvl8pPr>
            <a:lvl9pPr marL="8229600" lvl="8" indent="-685800" algn="l">
              <a:lnSpc>
                <a:spcPct val="90000"/>
              </a:lnSpc>
              <a:spcBef>
                <a:spcPts val="1000"/>
              </a:spcBef>
              <a:spcAft>
                <a:spcPts val="0"/>
              </a:spcAft>
              <a:buClr>
                <a:schemeClr val="dk1"/>
              </a:buClr>
              <a:buSzPts val="1800"/>
              <a:buChar char="•"/>
              <a:defRPr/>
            </a:lvl9pPr>
          </a:lstStyle>
          <a:p>
            <a:endParaRPr/>
          </a:p>
        </p:txBody>
      </p:sp>
      <p:sp>
        <p:nvSpPr>
          <p:cNvPr id="102" name="Google Shape;102;p45"/>
          <p:cNvSpPr txBox="1">
            <a:spLocks noGrp="1"/>
          </p:cNvSpPr>
          <p:nvPr>
            <p:ph type="dt" idx="10"/>
          </p:nvPr>
        </p:nvSpPr>
        <p:spPr>
          <a:xfrm>
            <a:off x="1676400" y="12712701"/>
            <a:ext cx="5486400" cy="73025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3" name="Google Shape;103;p45"/>
          <p:cNvSpPr txBox="1">
            <a:spLocks noGrp="1"/>
          </p:cNvSpPr>
          <p:nvPr>
            <p:ph type="ftr" idx="11"/>
          </p:nvPr>
        </p:nvSpPr>
        <p:spPr>
          <a:xfrm>
            <a:off x="8077200" y="12712701"/>
            <a:ext cx="8229600" cy="73025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4" name="Google Shape;104;p45"/>
          <p:cNvSpPr txBox="1">
            <a:spLocks noGrp="1"/>
          </p:cNvSpPr>
          <p:nvPr>
            <p:ph type="sldNum" idx="12"/>
          </p:nvPr>
        </p:nvSpPr>
        <p:spPr>
          <a:xfrm>
            <a:off x="17221200" y="12712701"/>
            <a:ext cx="5486400" cy="73025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‹nr.›</a:t>
            </a:fld>
            <a:endParaRPr lang="en-GB"/>
          </a:p>
        </p:txBody>
      </p:sp>
    </p:spTree>
    <p:extLst>
      <p:ext uri="{BB962C8B-B14F-4D97-AF65-F5344CB8AC3E}">
        <p14:creationId xmlns:p14="http://schemas.microsoft.com/office/powerpoint/2010/main" val="39574301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105"/>
        <p:cNvGrpSpPr/>
        <p:nvPr/>
      </p:nvGrpSpPr>
      <p:grpSpPr>
        <a:xfrm>
          <a:off x="0" y="0"/>
          <a:ext cx="0" cy="0"/>
          <a:chOff x="0" y="0"/>
          <a:chExt cx="0" cy="0"/>
        </a:xfrm>
      </p:grpSpPr>
      <p:sp>
        <p:nvSpPr>
          <p:cNvPr id="106" name="Google Shape;106;p46"/>
          <p:cNvSpPr txBox="1">
            <a:spLocks noGrp="1"/>
          </p:cNvSpPr>
          <p:nvPr>
            <p:ph type="title"/>
          </p:nvPr>
        </p:nvSpPr>
        <p:spPr>
          <a:xfrm>
            <a:off x="1676400" y="730251"/>
            <a:ext cx="21031200" cy="265112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7" name="Google Shape;107;p46"/>
          <p:cNvSpPr txBox="1">
            <a:spLocks noGrp="1"/>
          </p:cNvSpPr>
          <p:nvPr>
            <p:ph type="dt" idx="10"/>
          </p:nvPr>
        </p:nvSpPr>
        <p:spPr>
          <a:xfrm>
            <a:off x="1676400" y="12712701"/>
            <a:ext cx="5486400" cy="73025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8" name="Google Shape;108;p46"/>
          <p:cNvSpPr txBox="1">
            <a:spLocks noGrp="1"/>
          </p:cNvSpPr>
          <p:nvPr>
            <p:ph type="ftr" idx="11"/>
          </p:nvPr>
        </p:nvSpPr>
        <p:spPr>
          <a:xfrm>
            <a:off x="8077200" y="12712701"/>
            <a:ext cx="8229600" cy="73025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9" name="Google Shape;109;p46"/>
          <p:cNvSpPr txBox="1">
            <a:spLocks noGrp="1"/>
          </p:cNvSpPr>
          <p:nvPr>
            <p:ph type="sldNum" idx="12"/>
          </p:nvPr>
        </p:nvSpPr>
        <p:spPr>
          <a:xfrm>
            <a:off x="17221200" y="12712701"/>
            <a:ext cx="5486400" cy="73025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‹nr.›</a:t>
            </a:fld>
            <a:endParaRPr lang="en-GB"/>
          </a:p>
        </p:txBody>
      </p:sp>
    </p:spTree>
    <p:extLst>
      <p:ext uri="{BB962C8B-B14F-4D97-AF65-F5344CB8AC3E}">
        <p14:creationId xmlns:p14="http://schemas.microsoft.com/office/powerpoint/2010/main" val="310117076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0"/>
        <p:cNvGrpSpPr/>
        <p:nvPr/>
      </p:nvGrpSpPr>
      <p:grpSpPr>
        <a:xfrm>
          <a:off x="0" y="0"/>
          <a:ext cx="0" cy="0"/>
          <a:chOff x="0" y="0"/>
          <a:chExt cx="0" cy="0"/>
        </a:xfrm>
      </p:grpSpPr>
      <p:sp>
        <p:nvSpPr>
          <p:cNvPr id="111" name="Google Shape;111;p47"/>
          <p:cNvSpPr txBox="1">
            <a:spLocks noGrp="1"/>
          </p:cNvSpPr>
          <p:nvPr>
            <p:ph type="dt" idx="10"/>
          </p:nvPr>
        </p:nvSpPr>
        <p:spPr>
          <a:xfrm>
            <a:off x="1676400" y="12712701"/>
            <a:ext cx="5486400" cy="73025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2" name="Google Shape;112;p47"/>
          <p:cNvSpPr txBox="1">
            <a:spLocks noGrp="1"/>
          </p:cNvSpPr>
          <p:nvPr>
            <p:ph type="ftr" idx="11"/>
          </p:nvPr>
        </p:nvSpPr>
        <p:spPr>
          <a:xfrm>
            <a:off x="8077200" y="12712701"/>
            <a:ext cx="8229600" cy="73025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47"/>
          <p:cNvSpPr txBox="1">
            <a:spLocks noGrp="1"/>
          </p:cNvSpPr>
          <p:nvPr>
            <p:ph type="sldNum" idx="12"/>
          </p:nvPr>
        </p:nvSpPr>
        <p:spPr>
          <a:xfrm>
            <a:off x="17221200" y="12712701"/>
            <a:ext cx="5486400" cy="73025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‹nr.›</a:t>
            </a:fld>
            <a:endParaRPr lang="en-GB"/>
          </a:p>
        </p:txBody>
      </p:sp>
    </p:spTree>
    <p:extLst>
      <p:ext uri="{BB962C8B-B14F-4D97-AF65-F5344CB8AC3E}">
        <p14:creationId xmlns:p14="http://schemas.microsoft.com/office/powerpoint/2010/main" val="102903619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114"/>
        <p:cNvGrpSpPr/>
        <p:nvPr/>
      </p:nvGrpSpPr>
      <p:grpSpPr>
        <a:xfrm>
          <a:off x="0" y="0"/>
          <a:ext cx="0" cy="0"/>
          <a:chOff x="0" y="0"/>
          <a:chExt cx="0" cy="0"/>
        </a:xfrm>
      </p:grpSpPr>
      <p:sp>
        <p:nvSpPr>
          <p:cNvPr id="115" name="Google Shape;115;p48"/>
          <p:cNvSpPr txBox="1">
            <a:spLocks noGrp="1"/>
          </p:cNvSpPr>
          <p:nvPr>
            <p:ph type="title"/>
          </p:nvPr>
        </p:nvSpPr>
        <p:spPr>
          <a:xfrm>
            <a:off x="1679577" y="914400"/>
            <a:ext cx="7864474" cy="32004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6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6" name="Google Shape;116;p48"/>
          <p:cNvSpPr txBox="1">
            <a:spLocks noGrp="1"/>
          </p:cNvSpPr>
          <p:nvPr>
            <p:ph type="body" idx="1"/>
          </p:nvPr>
        </p:nvSpPr>
        <p:spPr>
          <a:xfrm>
            <a:off x="10366376" y="1974851"/>
            <a:ext cx="12344400" cy="9747250"/>
          </a:xfrm>
          <a:prstGeom prst="rect">
            <a:avLst/>
          </a:prstGeom>
          <a:noFill/>
          <a:ln>
            <a:noFill/>
          </a:ln>
        </p:spPr>
        <p:txBody>
          <a:bodyPr spcFirstLastPara="1" wrap="square" lIns="91425" tIns="45700" rIns="91425" bIns="45700" anchor="t" anchorCtr="0">
            <a:normAutofit/>
          </a:bodyPr>
          <a:lstStyle>
            <a:lvl1pPr marL="914400" lvl="0" indent="-863600" algn="l">
              <a:lnSpc>
                <a:spcPct val="90000"/>
              </a:lnSpc>
              <a:spcBef>
                <a:spcPts val="2000"/>
              </a:spcBef>
              <a:spcAft>
                <a:spcPts val="0"/>
              </a:spcAft>
              <a:buClr>
                <a:schemeClr val="dk1"/>
              </a:buClr>
              <a:buSzPts val="3200"/>
              <a:buChar char="•"/>
              <a:defRPr sz="6400"/>
            </a:lvl1pPr>
            <a:lvl2pPr marL="1828800" lvl="1" indent="-812800" algn="l">
              <a:lnSpc>
                <a:spcPct val="90000"/>
              </a:lnSpc>
              <a:spcBef>
                <a:spcPts val="1000"/>
              </a:spcBef>
              <a:spcAft>
                <a:spcPts val="0"/>
              </a:spcAft>
              <a:buClr>
                <a:schemeClr val="dk1"/>
              </a:buClr>
              <a:buSzPts val="2800"/>
              <a:buChar char="•"/>
              <a:defRPr sz="5600"/>
            </a:lvl2pPr>
            <a:lvl3pPr marL="2743200" lvl="2" indent="-762000" algn="l">
              <a:lnSpc>
                <a:spcPct val="90000"/>
              </a:lnSpc>
              <a:spcBef>
                <a:spcPts val="1000"/>
              </a:spcBef>
              <a:spcAft>
                <a:spcPts val="0"/>
              </a:spcAft>
              <a:buClr>
                <a:schemeClr val="dk1"/>
              </a:buClr>
              <a:buSzPts val="2400"/>
              <a:buChar char="•"/>
              <a:defRPr sz="4800"/>
            </a:lvl3pPr>
            <a:lvl4pPr marL="3657600" lvl="3" indent="-711200" algn="l">
              <a:lnSpc>
                <a:spcPct val="90000"/>
              </a:lnSpc>
              <a:spcBef>
                <a:spcPts val="1000"/>
              </a:spcBef>
              <a:spcAft>
                <a:spcPts val="0"/>
              </a:spcAft>
              <a:buClr>
                <a:schemeClr val="dk1"/>
              </a:buClr>
              <a:buSzPts val="2000"/>
              <a:buChar char="•"/>
              <a:defRPr sz="4000"/>
            </a:lvl4pPr>
            <a:lvl5pPr marL="4572000" lvl="4" indent="-711200" algn="l">
              <a:lnSpc>
                <a:spcPct val="90000"/>
              </a:lnSpc>
              <a:spcBef>
                <a:spcPts val="1000"/>
              </a:spcBef>
              <a:spcAft>
                <a:spcPts val="0"/>
              </a:spcAft>
              <a:buClr>
                <a:schemeClr val="dk1"/>
              </a:buClr>
              <a:buSzPts val="2000"/>
              <a:buChar char="•"/>
              <a:defRPr sz="4000"/>
            </a:lvl5pPr>
            <a:lvl6pPr marL="5486400" lvl="5" indent="-711200" algn="l">
              <a:lnSpc>
                <a:spcPct val="90000"/>
              </a:lnSpc>
              <a:spcBef>
                <a:spcPts val="1000"/>
              </a:spcBef>
              <a:spcAft>
                <a:spcPts val="0"/>
              </a:spcAft>
              <a:buClr>
                <a:schemeClr val="dk1"/>
              </a:buClr>
              <a:buSzPts val="2000"/>
              <a:buChar char="•"/>
              <a:defRPr sz="4000"/>
            </a:lvl6pPr>
            <a:lvl7pPr marL="6400800" lvl="6" indent="-711200" algn="l">
              <a:lnSpc>
                <a:spcPct val="90000"/>
              </a:lnSpc>
              <a:spcBef>
                <a:spcPts val="1000"/>
              </a:spcBef>
              <a:spcAft>
                <a:spcPts val="0"/>
              </a:spcAft>
              <a:buClr>
                <a:schemeClr val="dk1"/>
              </a:buClr>
              <a:buSzPts val="2000"/>
              <a:buChar char="•"/>
              <a:defRPr sz="4000"/>
            </a:lvl7pPr>
            <a:lvl8pPr marL="7315200" lvl="7" indent="-711200" algn="l">
              <a:lnSpc>
                <a:spcPct val="90000"/>
              </a:lnSpc>
              <a:spcBef>
                <a:spcPts val="1000"/>
              </a:spcBef>
              <a:spcAft>
                <a:spcPts val="0"/>
              </a:spcAft>
              <a:buClr>
                <a:schemeClr val="dk1"/>
              </a:buClr>
              <a:buSzPts val="2000"/>
              <a:buChar char="•"/>
              <a:defRPr sz="4000"/>
            </a:lvl8pPr>
            <a:lvl9pPr marL="8229600" lvl="8" indent="-711200" algn="l">
              <a:lnSpc>
                <a:spcPct val="90000"/>
              </a:lnSpc>
              <a:spcBef>
                <a:spcPts val="1000"/>
              </a:spcBef>
              <a:spcAft>
                <a:spcPts val="0"/>
              </a:spcAft>
              <a:buClr>
                <a:schemeClr val="dk1"/>
              </a:buClr>
              <a:buSzPts val="2000"/>
              <a:buChar char="•"/>
              <a:defRPr sz="4000"/>
            </a:lvl9pPr>
          </a:lstStyle>
          <a:p>
            <a:endParaRPr/>
          </a:p>
        </p:txBody>
      </p:sp>
      <p:sp>
        <p:nvSpPr>
          <p:cNvPr id="117" name="Google Shape;117;p48"/>
          <p:cNvSpPr txBox="1">
            <a:spLocks noGrp="1"/>
          </p:cNvSpPr>
          <p:nvPr>
            <p:ph type="body" idx="2"/>
          </p:nvPr>
        </p:nvSpPr>
        <p:spPr>
          <a:xfrm>
            <a:off x="1679577" y="4114800"/>
            <a:ext cx="7864474" cy="7623176"/>
          </a:xfrm>
          <a:prstGeom prst="rect">
            <a:avLst/>
          </a:prstGeom>
          <a:noFill/>
          <a:ln>
            <a:noFill/>
          </a:ln>
        </p:spPr>
        <p:txBody>
          <a:bodyPr spcFirstLastPara="1" wrap="square" lIns="91425" tIns="45700" rIns="91425" bIns="45700" anchor="t" anchorCtr="0">
            <a:normAutofit/>
          </a:bodyPr>
          <a:lstStyle>
            <a:lvl1pPr marL="914400" lvl="0" indent="-457200" algn="l">
              <a:lnSpc>
                <a:spcPct val="90000"/>
              </a:lnSpc>
              <a:spcBef>
                <a:spcPts val="2000"/>
              </a:spcBef>
              <a:spcAft>
                <a:spcPts val="0"/>
              </a:spcAft>
              <a:buClr>
                <a:schemeClr val="dk1"/>
              </a:buClr>
              <a:buSzPts val="1600"/>
              <a:buNone/>
              <a:defRPr sz="3200"/>
            </a:lvl1pPr>
            <a:lvl2pPr marL="1828800" lvl="1" indent="-457200" algn="l">
              <a:lnSpc>
                <a:spcPct val="90000"/>
              </a:lnSpc>
              <a:spcBef>
                <a:spcPts val="1000"/>
              </a:spcBef>
              <a:spcAft>
                <a:spcPts val="0"/>
              </a:spcAft>
              <a:buClr>
                <a:schemeClr val="dk1"/>
              </a:buClr>
              <a:buSzPts val="1400"/>
              <a:buNone/>
              <a:defRPr sz="2800"/>
            </a:lvl2pPr>
            <a:lvl3pPr marL="2743200" lvl="2" indent="-457200" algn="l">
              <a:lnSpc>
                <a:spcPct val="90000"/>
              </a:lnSpc>
              <a:spcBef>
                <a:spcPts val="1000"/>
              </a:spcBef>
              <a:spcAft>
                <a:spcPts val="0"/>
              </a:spcAft>
              <a:buClr>
                <a:schemeClr val="dk1"/>
              </a:buClr>
              <a:buSzPts val="1200"/>
              <a:buNone/>
              <a:defRPr sz="2400"/>
            </a:lvl3pPr>
            <a:lvl4pPr marL="3657600" lvl="3" indent="-457200" algn="l">
              <a:lnSpc>
                <a:spcPct val="90000"/>
              </a:lnSpc>
              <a:spcBef>
                <a:spcPts val="1000"/>
              </a:spcBef>
              <a:spcAft>
                <a:spcPts val="0"/>
              </a:spcAft>
              <a:buClr>
                <a:schemeClr val="dk1"/>
              </a:buClr>
              <a:buSzPts val="1000"/>
              <a:buNone/>
              <a:defRPr sz="2000"/>
            </a:lvl4pPr>
            <a:lvl5pPr marL="4572000" lvl="4" indent="-457200" algn="l">
              <a:lnSpc>
                <a:spcPct val="90000"/>
              </a:lnSpc>
              <a:spcBef>
                <a:spcPts val="1000"/>
              </a:spcBef>
              <a:spcAft>
                <a:spcPts val="0"/>
              </a:spcAft>
              <a:buClr>
                <a:schemeClr val="dk1"/>
              </a:buClr>
              <a:buSzPts val="1000"/>
              <a:buNone/>
              <a:defRPr sz="2000"/>
            </a:lvl5pPr>
            <a:lvl6pPr marL="5486400" lvl="5" indent="-457200" algn="l">
              <a:lnSpc>
                <a:spcPct val="90000"/>
              </a:lnSpc>
              <a:spcBef>
                <a:spcPts val="1000"/>
              </a:spcBef>
              <a:spcAft>
                <a:spcPts val="0"/>
              </a:spcAft>
              <a:buClr>
                <a:schemeClr val="dk1"/>
              </a:buClr>
              <a:buSzPts val="1000"/>
              <a:buNone/>
              <a:defRPr sz="2000"/>
            </a:lvl6pPr>
            <a:lvl7pPr marL="6400800" lvl="6" indent="-457200" algn="l">
              <a:lnSpc>
                <a:spcPct val="90000"/>
              </a:lnSpc>
              <a:spcBef>
                <a:spcPts val="1000"/>
              </a:spcBef>
              <a:spcAft>
                <a:spcPts val="0"/>
              </a:spcAft>
              <a:buClr>
                <a:schemeClr val="dk1"/>
              </a:buClr>
              <a:buSzPts val="1000"/>
              <a:buNone/>
              <a:defRPr sz="2000"/>
            </a:lvl7pPr>
            <a:lvl8pPr marL="7315200" lvl="7" indent="-457200" algn="l">
              <a:lnSpc>
                <a:spcPct val="90000"/>
              </a:lnSpc>
              <a:spcBef>
                <a:spcPts val="1000"/>
              </a:spcBef>
              <a:spcAft>
                <a:spcPts val="0"/>
              </a:spcAft>
              <a:buClr>
                <a:schemeClr val="dk1"/>
              </a:buClr>
              <a:buSzPts val="1000"/>
              <a:buNone/>
              <a:defRPr sz="2000"/>
            </a:lvl8pPr>
            <a:lvl9pPr marL="8229600" lvl="8" indent="-457200" algn="l">
              <a:lnSpc>
                <a:spcPct val="90000"/>
              </a:lnSpc>
              <a:spcBef>
                <a:spcPts val="1000"/>
              </a:spcBef>
              <a:spcAft>
                <a:spcPts val="0"/>
              </a:spcAft>
              <a:buClr>
                <a:schemeClr val="dk1"/>
              </a:buClr>
              <a:buSzPts val="1000"/>
              <a:buNone/>
              <a:defRPr sz="2000"/>
            </a:lvl9pPr>
          </a:lstStyle>
          <a:p>
            <a:endParaRPr/>
          </a:p>
        </p:txBody>
      </p:sp>
      <p:sp>
        <p:nvSpPr>
          <p:cNvPr id="118" name="Google Shape;118;p48"/>
          <p:cNvSpPr txBox="1">
            <a:spLocks noGrp="1"/>
          </p:cNvSpPr>
          <p:nvPr>
            <p:ph type="dt" idx="10"/>
          </p:nvPr>
        </p:nvSpPr>
        <p:spPr>
          <a:xfrm>
            <a:off x="1676400" y="12712701"/>
            <a:ext cx="5486400" cy="73025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9" name="Google Shape;119;p48"/>
          <p:cNvSpPr txBox="1">
            <a:spLocks noGrp="1"/>
          </p:cNvSpPr>
          <p:nvPr>
            <p:ph type="ftr" idx="11"/>
          </p:nvPr>
        </p:nvSpPr>
        <p:spPr>
          <a:xfrm>
            <a:off x="8077200" y="12712701"/>
            <a:ext cx="8229600" cy="73025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0" name="Google Shape;120;p48"/>
          <p:cNvSpPr txBox="1">
            <a:spLocks noGrp="1"/>
          </p:cNvSpPr>
          <p:nvPr>
            <p:ph type="sldNum" idx="12"/>
          </p:nvPr>
        </p:nvSpPr>
        <p:spPr>
          <a:xfrm>
            <a:off x="17221200" y="12712701"/>
            <a:ext cx="5486400" cy="73025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‹nr.›</a:t>
            </a:fld>
            <a:endParaRPr lang="en-GB"/>
          </a:p>
        </p:txBody>
      </p:sp>
    </p:spTree>
    <p:extLst>
      <p:ext uri="{BB962C8B-B14F-4D97-AF65-F5344CB8AC3E}">
        <p14:creationId xmlns:p14="http://schemas.microsoft.com/office/powerpoint/2010/main" val="128157506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121"/>
        <p:cNvGrpSpPr/>
        <p:nvPr/>
      </p:nvGrpSpPr>
      <p:grpSpPr>
        <a:xfrm>
          <a:off x="0" y="0"/>
          <a:ext cx="0" cy="0"/>
          <a:chOff x="0" y="0"/>
          <a:chExt cx="0" cy="0"/>
        </a:xfrm>
      </p:grpSpPr>
      <p:sp>
        <p:nvSpPr>
          <p:cNvPr id="122" name="Google Shape;122;p49"/>
          <p:cNvSpPr txBox="1">
            <a:spLocks noGrp="1"/>
          </p:cNvSpPr>
          <p:nvPr>
            <p:ph type="title"/>
          </p:nvPr>
        </p:nvSpPr>
        <p:spPr>
          <a:xfrm>
            <a:off x="1679577" y="914400"/>
            <a:ext cx="7864474" cy="32004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6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3" name="Google Shape;123;p49"/>
          <p:cNvSpPr>
            <a:spLocks noGrp="1"/>
          </p:cNvSpPr>
          <p:nvPr>
            <p:ph type="pic" idx="2"/>
          </p:nvPr>
        </p:nvSpPr>
        <p:spPr>
          <a:xfrm>
            <a:off x="10366376" y="1974851"/>
            <a:ext cx="12344400" cy="9747250"/>
          </a:xfrm>
          <a:prstGeom prst="rect">
            <a:avLst/>
          </a:prstGeom>
          <a:noFill/>
          <a:ln>
            <a:noFill/>
          </a:ln>
        </p:spPr>
      </p:sp>
      <p:sp>
        <p:nvSpPr>
          <p:cNvPr id="124" name="Google Shape;124;p49"/>
          <p:cNvSpPr txBox="1">
            <a:spLocks noGrp="1"/>
          </p:cNvSpPr>
          <p:nvPr>
            <p:ph type="body" idx="1"/>
          </p:nvPr>
        </p:nvSpPr>
        <p:spPr>
          <a:xfrm>
            <a:off x="1679577" y="4114800"/>
            <a:ext cx="7864474" cy="7623176"/>
          </a:xfrm>
          <a:prstGeom prst="rect">
            <a:avLst/>
          </a:prstGeom>
          <a:noFill/>
          <a:ln>
            <a:noFill/>
          </a:ln>
        </p:spPr>
        <p:txBody>
          <a:bodyPr spcFirstLastPara="1" wrap="square" lIns="91425" tIns="45700" rIns="91425" bIns="45700" anchor="t" anchorCtr="0">
            <a:normAutofit/>
          </a:bodyPr>
          <a:lstStyle>
            <a:lvl1pPr marL="914400" lvl="0" indent="-457200" algn="l">
              <a:lnSpc>
                <a:spcPct val="90000"/>
              </a:lnSpc>
              <a:spcBef>
                <a:spcPts val="2000"/>
              </a:spcBef>
              <a:spcAft>
                <a:spcPts val="0"/>
              </a:spcAft>
              <a:buClr>
                <a:schemeClr val="dk1"/>
              </a:buClr>
              <a:buSzPts val="1600"/>
              <a:buNone/>
              <a:defRPr sz="3200"/>
            </a:lvl1pPr>
            <a:lvl2pPr marL="1828800" lvl="1" indent="-457200" algn="l">
              <a:lnSpc>
                <a:spcPct val="90000"/>
              </a:lnSpc>
              <a:spcBef>
                <a:spcPts val="1000"/>
              </a:spcBef>
              <a:spcAft>
                <a:spcPts val="0"/>
              </a:spcAft>
              <a:buClr>
                <a:schemeClr val="dk1"/>
              </a:buClr>
              <a:buSzPts val="1400"/>
              <a:buNone/>
              <a:defRPr sz="2800"/>
            </a:lvl2pPr>
            <a:lvl3pPr marL="2743200" lvl="2" indent="-457200" algn="l">
              <a:lnSpc>
                <a:spcPct val="90000"/>
              </a:lnSpc>
              <a:spcBef>
                <a:spcPts val="1000"/>
              </a:spcBef>
              <a:spcAft>
                <a:spcPts val="0"/>
              </a:spcAft>
              <a:buClr>
                <a:schemeClr val="dk1"/>
              </a:buClr>
              <a:buSzPts val="1200"/>
              <a:buNone/>
              <a:defRPr sz="2400"/>
            </a:lvl3pPr>
            <a:lvl4pPr marL="3657600" lvl="3" indent="-457200" algn="l">
              <a:lnSpc>
                <a:spcPct val="90000"/>
              </a:lnSpc>
              <a:spcBef>
                <a:spcPts val="1000"/>
              </a:spcBef>
              <a:spcAft>
                <a:spcPts val="0"/>
              </a:spcAft>
              <a:buClr>
                <a:schemeClr val="dk1"/>
              </a:buClr>
              <a:buSzPts val="1000"/>
              <a:buNone/>
              <a:defRPr sz="2000"/>
            </a:lvl4pPr>
            <a:lvl5pPr marL="4572000" lvl="4" indent="-457200" algn="l">
              <a:lnSpc>
                <a:spcPct val="90000"/>
              </a:lnSpc>
              <a:spcBef>
                <a:spcPts val="1000"/>
              </a:spcBef>
              <a:spcAft>
                <a:spcPts val="0"/>
              </a:spcAft>
              <a:buClr>
                <a:schemeClr val="dk1"/>
              </a:buClr>
              <a:buSzPts val="1000"/>
              <a:buNone/>
              <a:defRPr sz="2000"/>
            </a:lvl5pPr>
            <a:lvl6pPr marL="5486400" lvl="5" indent="-457200" algn="l">
              <a:lnSpc>
                <a:spcPct val="90000"/>
              </a:lnSpc>
              <a:spcBef>
                <a:spcPts val="1000"/>
              </a:spcBef>
              <a:spcAft>
                <a:spcPts val="0"/>
              </a:spcAft>
              <a:buClr>
                <a:schemeClr val="dk1"/>
              </a:buClr>
              <a:buSzPts val="1000"/>
              <a:buNone/>
              <a:defRPr sz="2000"/>
            </a:lvl6pPr>
            <a:lvl7pPr marL="6400800" lvl="6" indent="-457200" algn="l">
              <a:lnSpc>
                <a:spcPct val="90000"/>
              </a:lnSpc>
              <a:spcBef>
                <a:spcPts val="1000"/>
              </a:spcBef>
              <a:spcAft>
                <a:spcPts val="0"/>
              </a:spcAft>
              <a:buClr>
                <a:schemeClr val="dk1"/>
              </a:buClr>
              <a:buSzPts val="1000"/>
              <a:buNone/>
              <a:defRPr sz="2000"/>
            </a:lvl7pPr>
            <a:lvl8pPr marL="7315200" lvl="7" indent="-457200" algn="l">
              <a:lnSpc>
                <a:spcPct val="90000"/>
              </a:lnSpc>
              <a:spcBef>
                <a:spcPts val="1000"/>
              </a:spcBef>
              <a:spcAft>
                <a:spcPts val="0"/>
              </a:spcAft>
              <a:buClr>
                <a:schemeClr val="dk1"/>
              </a:buClr>
              <a:buSzPts val="1000"/>
              <a:buNone/>
              <a:defRPr sz="2000"/>
            </a:lvl8pPr>
            <a:lvl9pPr marL="8229600" lvl="8" indent="-457200" algn="l">
              <a:lnSpc>
                <a:spcPct val="90000"/>
              </a:lnSpc>
              <a:spcBef>
                <a:spcPts val="1000"/>
              </a:spcBef>
              <a:spcAft>
                <a:spcPts val="0"/>
              </a:spcAft>
              <a:buClr>
                <a:schemeClr val="dk1"/>
              </a:buClr>
              <a:buSzPts val="1000"/>
              <a:buNone/>
              <a:defRPr sz="2000"/>
            </a:lvl9pPr>
          </a:lstStyle>
          <a:p>
            <a:endParaRPr/>
          </a:p>
        </p:txBody>
      </p:sp>
      <p:sp>
        <p:nvSpPr>
          <p:cNvPr id="125" name="Google Shape;125;p49"/>
          <p:cNvSpPr txBox="1">
            <a:spLocks noGrp="1"/>
          </p:cNvSpPr>
          <p:nvPr>
            <p:ph type="dt" idx="10"/>
          </p:nvPr>
        </p:nvSpPr>
        <p:spPr>
          <a:xfrm>
            <a:off x="1676400" y="12712701"/>
            <a:ext cx="5486400" cy="73025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6" name="Google Shape;126;p49"/>
          <p:cNvSpPr txBox="1">
            <a:spLocks noGrp="1"/>
          </p:cNvSpPr>
          <p:nvPr>
            <p:ph type="ftr" idx="11"/>
          </p:nvPr>
        </p:nvSpPr>
        <p:spPr>
          <a:xfrm>
            <a:off x="8077200" y="12712701"/>
            <a:ext cx="8229600" cy="73025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7" name="Google Shape;127;p49"/>
          <p:cNvSpPr txBox="1">
            <a:spLocks noGrp="1"/>
          </p:cNvSpPr>
          <p:nvPr>
            <p:ph type="sldNum" idx="12"/>
          </p:nvPr>
        </p:nvSpPr>
        <p:spPr>
          <a:xfrm>
            <a:off x="17221200" y="12712701"/>
            <a:ext cx="5486400" cy="73025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‹nr.›</a:t>
            </a:fld>
            <a:endParaRPr lang="en-GB"/>
          </a:p>
        </p:txBody>
      </p:sp>
    </p:spTree>
    <p:extLst>
      <p:ext uri="{BB962C8B-B14F-4D97-AF65-F5344CB8AC3E}">
        <p14:creationId xmlns:p14="http://schemas.microsoft.com/office/powerpoint/2010/main" val="177847384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128"/>
        <p:cNvGrpSpPr/>
        <p:nvPr/>
      </p:nvGrpSpPr>
      <p:grpSpPr>
        <a:xfrm>
          <a:off x="0" y="0"/>
          <a:ext cx="0" cy="0"/>
          <a:chOff x="0" y="0"/>
          <a:chExt cx="0" cy="0"/>
        </a:xfrm>
      </p:grpSpPr>
      <p:sp>
        <p:nvSpPr>
          <p:cNvPr id="129" name="Google Shape;129;p50"/>
          <p:cNvSpPr txBox="1">
            <a:spLocks noGrp="1"/>
          </p:cNvSpPr>
          <p:nvPr>
            <p:ph type="title"/>
          </p:nvPr>
        </p:nvSpPr>
        <p:spPr>
          <a:xfrm>
            <a:off x="1676400" y="730251"/>
            <a:ext cx="21031200" cy="265112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0" name="Google Shape;130;p50"/>
          <p:cNvSpPr txBox="1">
            <a:spLocks noGrp="1"/>
          </p:cNvSpPr>
          <p:nvPr>
            <p:ph type="body" idx="1"/>
          </p:nvPr>
        </p:nvSpPr>
        <p:spPr>
          <a:xfrm rot="5400000">
            <a:off x="7840662" y="-2513012"/>
            <a:ext cx="8702676" cy="21031200"/>
          </a:xfrm>
          <a:prstGeom prst="rect">
            <a:avLst/>
          </a:prstGeom>
          <a:noFill/>
          <a:ln>
            <a:noFill/>
          </a:ln>
        </p:spPr>
        <p:txBody>
          <a:bodyPr spcFirstLastPara="1" wrap="square" lIns="91425" tIns="45700" rIns="91425" bIns="45700" anchor="t" anchorCtr="0">
            <a:normAutofit/>
          </a:bodyPr>
          <a:lstStyle>
            <a:lvl1pPr marL="914400" lvl="0" indent="-685800" algn="l">
              <a:lnSpc>
                <a:spcPct val="90000"/>
              </a:lnSpc>
              <a:spcBef>
                <a:spcPts val="2000"/>
              </a:spcBef>
              <a:spcAft>
                <a:spcPts val="0"/>
              </a:spcAft>
              <a:buClr>
                <a:schemeClr val="dk1"/>
              </a:buClr>
              <a:buSzPts val="1800"/>
              <a:buChar char="•"/>
              <a:defRPr/>
            </a:lvl1pPr>
            <a:lvl2pPr marL="1828800" lvl="1" indent="-685800" algn="l">
              <a:lnSpc>
                <a:spcPct val="90000"/>
              </a:lnSpc>
              <a:spcBef>
                <a:spcPts val="1000"/>
              </a:spcBef>
              <a:spcAft>
                <a:spcPts val="0"/>
              </a:spcAft>
              <a:buClr>
                <a:schemeClr val="dk1"/>
              </a:buClr>
              <a:buSzPts val="1800"/>
              <a:buChar char="•"/>
              <a:defRPr/>
            </a:lvl2pPr>
            <a:lvl3pPr marL="2743200" lvl="2" indent="-685800" algn="l">
              <a:lnSpc>
                <a:spcPct val="90000"/>
              </a:lnSpc>
              <a:spcBef>
                <a:spcPts val="1000"/>
              </a:spcBef>
              <a:spcAft>
                <a:spcPts val="0"/>
              </a:spcAft>
              <a:buClr>
                <a:schemeClr val="dk1"/>
              </a:buClr>
              <a:buSzPts val="1800"/>
              <a:buChar char="•"/>
              <a:defRPr/>
            </a:lvl3pPr>
            <a:lvl4pPr marL="3657600" lvl="3" indent="-685800" algn="l">
              <a:lnSpc>
                <a:spcPct val="90000"/>
              </a:lnSpc>
              <a:spcBef>
                <a:spcPts val="1000"/>
              </a:spcBef>
              <a:spcAft>
                <a:spcPts val="0"/>
              </a:spcAft>
              <a:buClr>
                <a:schemeClr val="dk1"/>
              </a:buClr>
              <a:buSzPts val="1800"/>
              <a:buChar char="•"/>
              <a:defRPr/>
            </a:lvl4pPr>
            <a:lvl5pPr marL="4572000" lvl="4" indent="-685800" algn="l">
              <a:lnSpc>
                <a:spcPct val="90000"/>
              </a:lnSpc>
              <a:spcBef>
                <a:spcPts val="1000"/>
              </a:spcBef>
              <a:spcAft>
                <a:spcPts val="0"/>
              </a:spcAft>
              <a:buClr>
                <a:schemeClr val="dk1"/>
              </a:buClr>
              <a:buSzPts val="1800"/>
              <a:buChar char="•"/>
              <a:defRPr/>
            </a:lvl5pPr>
            <a:lvl6pPr marL="5486400" lvl="5" indent="-685800" algn="l">
              <a:lnSpc>
                <a:spcPct val="90000"/>
              </a:lnSpc>
              <a:spcBef>
                <a:spcPts val="1000"/>
              </a:spcBef>
              <a:spcAft>
                <a:spcPts val="0"/>
              </a:spcAft>
              <a:buClr>
                <a:schemeClr val="dk1"/>
              </a:buClr>
              <a:buSzPts val="1800"/>
              <a:buChar char="•"/>
              <a:defRPr/>
            </a:lvl6pPr>
            <a:lvl7pPr marL="6400800" lvl="6" indent="-685800" algn="l">
              <a:lnSpc>
                <a:spcPct val="90000"/>
              </a:lnSpc>
              <a:spcBef>
                <a:spcPts val="1000"/>
              </a:spcBef>
              <a:spcAft>
                <a:spcPts val="0"/>
              </a:spcAft>
              <a:buClr>
                <a:schemeClr val="dk1"/>
              </a:buClr>
              <a:buSzPts val="1800"/>
              <a:buChar char="•"/>
              <a:defRPr/>
            </a:lvl7pPr>
            <a:lvl8pPr marL="7315200" lvl="7" indent="-685800" algn="l">
              <a:lnSpc>
                <a:spcPct val="90000"/>
              </a:lnSpc>
              <a:spcBef>
                <a:spcPts val="1000"/>
              </a:spcBef>
              <a:spcAft>
                <a:spcPts val="0"/>
              </a:spcAft>
              <a:buClr>
                <a:schemeClr val="dk1"/>
              </a:buClr>
              <a:buSzPts val="1800"/>
              <a:buChar char="•"/>
              <a:defRPr/>
            </a:lvl8pPr>
            <a:lvl9pPr marL="8229600" lvl="8" indent="-685800" algn="l">
              <a:lnSpc>
                <a:spcPct val="90000"/>
              </a:lnSpc>
              <a:spcBef>
                <a:spcPts val="1000"/>
              </a:spcBef>
              <a:spcAft>
                <a:spcPts val="0"/>
              </a:spcAft>
              <a:buClr>
                <a:schemeClr val="dk1"/>
              </a:buClr>
              <a:buSzPts val="1800"/>
              <a:buChar char="•"/>
              <a:defRPr/>
            </a:lvl9pPr>
          </a:lstStyle>
          <a:p>
            <a:endParaRPr/>
          </a:p>
        </p:txBody>
      </p:sp>
      <p:sp>
        <p:nvSpPr>
          <p:cNvPr id="131" name="Google Shape;131;p50"/>
          <p:cNvSpPr txBox="1">
            <a:spLocks noGrp="1"/>
          </p:cNvSpPr>
          <p:nvPr>
            <p:ph type="dt" idx="10"/>
          </p:nvPr>
        </p:nvSpPr>
        <p:spPr>
          <a:xfrm>
            <a:off x="1676400" y="12712701"/>
            <a:ext cx="5486400" cy="73025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2" name="Google Shape;132;p50"/>
          <p:cNvSpPr txBox="1">
            <a:spLocks noGrp="1"/>
          </p:cNvSpPr>
          <p:nvPr>
            <p:ph type="ftr" idx="11"/>
          </p:nvPr>
        </p:nvSpPr>
        <p:spPr>
          <a:xfrm>
            <a:off x="8077200" y="12712701"/>
            <a:ext cx="8229600" cy="73025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3" name="Google Shape;133;p50"/>
          <p:cNvSpPr txBox="1">
            <a:spLocks noGrp="1"/>
          </p:cNvSpPr>
          <p:nvPr>
            <p:ph type="sldNum" idx="12"/>
          </p:nvPr>
        </p:nvSpPr>
        <p:spPr>
          <a:xfrm>
            <a:off x="17221200" y="12712701"/>
            <a:ext cx="5486400" cy="73025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‹nr.›</a:t>
            </a:fld>
            <a:endParaRPr lang="en-GB"/>
          </a:p>
        </p:txBody>
      </p:sp>
    </p:spTree>
    <p:extLst>
      <p:ext uri="{BB962C8B-B14F-4D97-AF65-F5344CB8AC3E}">
        <p14:creationId xmlns:p14="http://schemas.microsoft.com/office/powerpoint/2010/main" val="218396298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134"/>
        <p:cNvGrpSpPr/>
        <p:nvPr/>
      </p:nvGrpSpPr>
      <p:grpSpPr>
        <a:xfrm>
          <a:off x="0" y="0"/>
          <a:ext cx="0" cy="0"/>
          <a:chOff x="0" y="0"/>
          <a:chExt cx="0" cy="0"/>
        </a:xfrm>
      </p:grpSpPr>
      <p:sp>
        <p:nvSpPr>
          <p:cNvPr id="135" name="Google Shape;135;p51"/>
          <p:cNvSpPr txBox="1">
            <a:spLocks noGrp="1"/>
          </p:cNvSpPr>
          <p:nvPr>
            <p:ph type="title"/>
          </p:nvPr>
        </p:nvSpPr>
        <p:spPr>
          <a:xfrm rot="5400000">
            <a:off x="14266862" y="3913188"/>
            <a:ext cx="11623676" cy="52578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6" name="Google Shape;136;p51"/>
          <p:cNvSpPr txBox="1">
            <a:spLocks noGrp="1"/>
          </p:cNvSpPr>
          <p:nvPr>
            <p:ph type="body" idx="1"/>
          </p:nvPr>
        </p:nvSpPr>
        <p:spPr>
          <a:xfrm rot="5400000">
            <a:off x="3598862" y="-1192212"/>
            <a:ext cx="11623676" cy="15468600"/>
          </a:xfrm>
          <a:prstGeom prst="rect">
            <a:avLst/>
          </a:prstGeom>
          <a:noFill/>
          <a:ln>
            <a:noFill/>
          </a:ln>
        </p:spPr>
        <p:txBody>
          <a:bodyPr spcFirstLastPara="1" wrap="square" lIns="91425" tIns="45700" rIns="91425" bIns="45700" anchor="t" anchorCtr="0">
            <a:normAutofit/>
          </a:bodyPr>
          <a:lstStyle>
            <a:lvl1pPr marL="914400" lvl="0" indent="-685800" algn="l">
              <a:lnSpc>
                <a:spcPct val="90000"/>
              </a:lnSpc>
              <a:spcBef>
                <a:spcPts val="2000"/>
              </a:spcBef>
              <a:spcAft>
                <a:spcPts val="0"/>
              </a:spcAft>
              <a:buClr>
                <a:schemeClr val="dk1"/>
              </a:buClr>
              <a:buSzPts val="1800"/>
              <a:buChar char="•"/>
              <a:defRPr/>
            </a:lvl1pPr>
            <a:lvl2pPr marL="1828800" lvl="1" indent="-685800" algn="l">
              <a:lnSpc>
                <a:spcPct val="90000"/>
              </a:lnSpc>
              <a:spcBef>
                <a:spcPts val="1000"/>
              </a:spcBef>
              <a:spcAft>
                <a:spcPts val="0"/>
              </a:spcAft>
              <a:buClr>
                <a:schemeClr val="dk1"/>
              </a:buClr>
              <a:buSzPts val="1800"/>
              <a:buChar char="•"/>
              <a:defRPr/>
            </a:lvl2pPr>
            <a:lvl3pPr marL="2743200" lvl="2" indent="-685800" algn="l">
              <a:lnSpc>
                <a:spcPct val="90000"/>
              </a:lnSpc>
              <a:spcBef>
                <a:spcPts val="1000"/>
              </a:spcBef>
              <a:spcAft>
                <a:spcPts val="0"/>
              </a:spcAft>
              <a:buClr>
                <a:schemeClr val="dk1"/>
              </a:buClr>
              <a:buSzPts val="1800"/>
              <a:buChar char="•"/>
              <a:defRPr/>
            </a:lvl3pPr>
            <a:lvl4pPr marL="3657600" lvl="3" indent="-685800" algn="l">
              <a:lnSpc>
                <a:spcPct val="90000"/>
              </a:lnSpc>
              <a:spcBef>
                <a:spcPts val="1000"/>
              </a:spcBef>
              <a:spcAft>
                <a:spcPts val="0"/>
              </a:spcAft>
              <a:buClr>
                <a:schemeClr val="dk1"/>
              </a:buClr>
              <a:buSzPts val="1800"/>
              <a:buChar char="•"/>
              <a:defRPr/>
            </a:lvl4pPr>
            <a:lvl5pPr marL="4572000" lvl="4" indent="-685800" algn="l">
              <a:lnSpc>
                <a:spcPct val="90000"/>
              </a:lnSpc>
              <a:spcBef>
                <a:spcPts val="1000"/>
              </a:spcBef>
              <a:spcAft>
                <a:spcPts val="0"/>
              </a:spcAft>
              <a:buClr>
                <a:schemeClr val="dk1"/>
              </a:buClr>
              <a:buSzPts val="1800"/>
              <a:buChar char="•"/>
              <a:defRPr/>
            </a:lvl5pPr>
            <a:lvl6pPr marL="5486400" lvl="5" indent="-685800" algn="l">
              <a:lnSpc>
                <a:spcPct val="90000"/>
              </a:lnSpc>
              <a:spcBef>
                <a:spcPts val="1000"/>
              </a:spcBef>
              <a:spcAft>
                <a:spcPts val="0"/>
              </a:spcAft>
              <a:buClr>
                <a:schemeClr val="dk1"/>
              </a:buClr>
              <a:buSzPts val="1800"/>
              <a:buChar char="•"/>
              <a:defRPr/>
            </a:lvl6pPr>
            <a:lvl7pPr marL="6400800" lvl="6" indent="-685800" algn="l">
              <a:lnSpc>
                <a:spcPct val="90000"/>
              </a:lnSpc>
              <a:spcBef>
                <a:spcPts val="1000"/>
              </a:spcBef>
              <a:spcAft>
                <a:spcPts val="0"/>
              </a:spcAft>
              <a:buClr>
                <a:schemeClr val="dk1"/>
              </a:buClr>
              <a:buSzPts val="1800"/>
              <a:buChar char="•"/>
              <a:defRPr/>
            </a:lvl7pPr>
            <a:lvl8pPr marL="7315200" lvl="7" indent="-685800" algn="l">
              <a:lnSpc>
                <a:spcPct val="90000"/>
              </a:lnSpc>
              <a:spcBef>
                <a:spcPts val="1000"/>
              </a:spcBef>
              <a:spcAft>
                <a:spcPts val="0"/>
              </a:spcAft>
              <a:buClr>
                <a:schemeClr val="dk1"/>
              </a:buClr>
              <a:buSzPts val="1800"/>
              <a:buChar char="•"/>
              <a:defRPr/>
            </a:lvl8pPr>
            <a:lvl9pPr marL="8229600" lvl="8" indent="-685800" algn="l">
              <a:lnSpc>
                <a:spcPct val="90000"/>
              </a:lnSpc>
              <a:spcBef>
                <a:spcPts val="1000"/>
              </a:spcBef>
              <a:spcAft>
                <a:spcPts val="0"/>
              </a:spcAft>
              <a:buClr>
                <a:schemeClr val="dk1"/>
              </a:buClr>
              <a:buSzPts val="1800"/>
              <a:buChar char="•"/>
              <a:defRPr/>
            </a:lvl9pPr>
          </a:lstStyle>
          <a:p>
            <a:endParaRPr/>
          </a:p>
        </p:txBody>
      </p:sp>
      <p:sp>
        <p:nvSpPr>
          <p:cNvPr id="137" name="Google Shape;137;p51"/>
          <p:cNvSpPr txBox="1">
            <a:spLocks noGrp="1"/>
          </p:cNvSpPr>
          <p:nvPr>
            <p:ph type="dt" idx="10"/>
          </p:nvPr>
        </p:nvSpPr>
        <p:spPr>
          <a:xfrm>
            <a:off x="1676400" y="12712701"/>
            <a:ext cx="5486400" cy="73025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8" name="Google Shape;138;p51"/>
          <p:cNvSpPr txBox="1">
            <a:spLocks noGrp="1"/>
          </p:cNvSpPr>
          <p:nvPr>
            <p:ph type="ftr" idx="11"/>
          </p:nvPr>
        </p:nvSpPr>
        <p:spPr>
          <a:xfrm>
            <a:off x="8077200" y="12712701"/>
            <a:ext cx="8229600" cy="73025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9" name="Google Shape;139;p51"/>
          <p:cNvSpPr txBox="1">
            <a:spLocks noGrp="1"/>
          </p:cNvSpPr>
          <p:nvPr>
            <p:ph type="sldNum" idx="12"/>
          </p:nvPr>
        </p:nvSpPr>
        <p:spPr>
          <a:xfrm>
            <a:off x="17221200" y="12712701"/>
            <a:ext cx="5486400" cy="73025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‹nr.›</a:t>
            </a:fld>
            <a:endParaRPr lang="en-GB"/>
          </a:p>
        </p:txBody>
      </p:sp>
    </p:spTree>
    <p:extLst>
      <p:ext uri="{BB962C8B-B14F-4D97-AF65-F5344CB8AC3E}">
        <p14:creationId xmlns:p14="http://schemas.microsoft.com/office/powerpoint/2010/main" val="363948350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showMasterPhAnim="0" type="title" userDrawn="1">
  <p:cSld name="Open • fair • inclusive">
    <p:spTree>
      <p:nvGrpSpPr>
        <p:cNvPr id="1" name=""/>
        <p:cNvGrpSpPr/>
        <p:nvPr/>
      </p:nvGrpSpPr>
      <p:grpSpPr bwMode="auto">
        <a:xfrm>
          <a:off x="0" y="0"/>
          <a:ext cx="0" cy="0"/>
          <a:chOff x="0" y="0"/>
          <a:chExt cx="0" cy="0"/>
        </a:xfrm>
      </p:grpSpPr>
      <p:pic>
        <p:nvPicPr>
          <p:cNvPr id="12" name="Afbeelding" descr="Afbeelding"/>
          <p:cNvPicPr>
            <a:picLocks noChangeAspect="1"/>
          </p:cNvPicPr>
          <p:nvPr/>
        </p:nvPicPr>
        <p:blipFill>
          <a:blip r:embed="rId2"/>
          <a:stretch/>
        </p:blipFill>
        <p:spPr bwMode="auto">
          <a:xfrm>
            <a:off x="10091427" y="3811717"/>
            <a:ext cx="4201146" cy="6180747"/>
          </a:xfrm>
          <a:prstGeom prst="rect">
            <a:avLst/>
          </a:prstGeom>
          <a:ln w="12700">
            <a:miter lim="400000"/>
          </a:ln>
        </p:spPr>
      </p:pic>
      <p:pic>
        <p:nvPicPr>
          <p:cNvPr id="13" name="Afbeelding" descr="Afbeelding"/>
          <p:cNvPicPr>
            <a:picLocks noChangeAspect="1"/>
          </p:cNvPicPr>
          <p:nvPr/>
        </p:nvPicPr>
        <p:blipFill>
          <a:blip r:embed="rId3"/>
          <a:stretch/>
        </p:blipFill>
        <p:spPr bwMode="auto">
          <a:xfrm>
            <a:off x="3637672" y="1677805"/>
            <a:ext cx="17254276" cy="10448571"/>
          </a:xfrm>
          <a:prstGeom prst="rect">
            <a:avLst/>
          </a:prstGeom>
          <a:ln w="12700">
            <a:miter lim="400000"/>
          </a:ln>
        </p:spPr>
      </p:pic>
      <p:sp>
        <p:nvSpPr>
          <p:cNvPr id="14" name="Dianummer"/>
          <p:cNvSpPr txBox="1">
            <a:spLocks noGrp="1"/>
          </p:cNvSpPr>
          <p:nvPr>
            <p:ph type="sldNum" sz="quarter" idx="2"/>
          </p:nvPr>
        </p:nvSpPr>
        <p:spPr bwMode="auto">
          <a:prstGeom prst="rect">
            <a:avLst/>
          </a:prstGeom>
        </p:spPr>
        <p:txBody>
          <a:bodyPr/>
          <a:lstStyle/>
          <a:p>
            <a:pPr>
              <a:defRPr/>
            </a:pPr>
            <a:fld id="{86CB4B4D-7CA3-9044-876B-883B54F8677D}" type="slidenum">
              <a:rPr/>
              <a:t>‹nr.›</a:t>
            </a:fld>
            <a:endParaRPr/>
          </a:p>
        </p:txBody>
      </p:sp>
    </p:spTree>
    <p:extLst>
      <p:ext uri="{BB962C8B-B14F-4D97-AF65-F5344CB8AC3E}">
        <p14:creationId xmlns:p14="http://schemas.microsoft.com/office/powerpoint/2010/main" val="355233054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showMasterPhAnim="0" type="tx" userDrawn="1">
  <p:cSld name="Titel &amp; subtitel">
    <p:spTree>
      <p:nvGrpSpPr>
        <p:cNvPr id="1" name=""/>
        <p:cNvGrpSpPr/>
        <p:nvPr/>
      </p:nvGrpSpPr>
      <p:grpSpPr bwMode="auto">
        <a:xfrm>
          <a:off x="0" y="0"/>
          <a:ext cx="0" cy="0"/>
          <a:chOff x="0" y="0"/>
          <a:chExt cx="0" cy="0"/>
        </a:xfrm>
      </p:grpSpPr>
      <p:pic>
        <p:nvPicPr>
          <p:cNvPr id="21" name="Afbeelding" descr="Afbeelding"/>
          <p:cNvPicPr>
            <a:picLocks noChangeAspect="1"/>
          </p:cNvPicPr>
          <p:nvPr/>
        </p:nvPicPr>
        <p:blipFill>
          <a:blip r:embed="rId2"/>
          <a:stretch/>
        </p:blipFill>
        <p:spPr bwMode="auto">
          <a:xfrm>
            <a:off x="7869932" y="1114844"/>
            <a:ext cx="8697713" cy="1913687"/>
          </a:xfrm>
          <a:prstGeom prst="rect">
            <a:avLst/>
          </a:prstGeom>
          <a:ln w="12700">
            <a:miter lim="400000"/>
          </a:ln>
        </p:spPr>
      </p:pic>
      <p:sp>
        <p:nvSpPr>
          <p:cNvPr id="22" name="Titeltekst"/>
          <p:cNvSpPr txBox="1">
            <a:spLocks noGrp="1"/>
          </p:cNvSpPr>
          <p:nvPr>
            <p:ph type="title"/>
          </p:nvPr>
        </p:nvSpPr>
        <p:spPr bwMode="auto">
          <a:xfrm>
            <a:off x="4726781" y="5679281"/>
            <a:ext cx="14912579" cy="1446610"/>
          </a:xfrm>
          <a:prstGeom prst="rect">
            <a:avLst/>
          </a:prstGeom>
        </p:spPr>
        <p:txBody>
          <a:bodyPr anchor="b"/>
          <a:lstStyle/>
          <a:p>
            <a:pPr>
              <a:defRPr/>
            </a:pPr>
            <a:r>
              <a:t>Titeltekst</a:t>
            </a:r>
          </a:p>
        </p:txBody>
      </p:sp>
      <p:sp>
        <p:nvSpPr>
          <p:cNvPr id="23" name="Hoofdtekst - niveau één…"/>
          <p:cNvSpPr txBox="1">
            <a:spLocks noGrp="1"/>
          </p:cNvSpPr>
          <p:nvPr>
            <p:ph type="body" sz="quarter" idx="1"/>
          </p:nvPr>
        </p:nvSpPr>
        <p:spPr bwMode="auto">
          <a:xfrm>
            <a:off x="4762500" y="7661671"/>
            <a:ext cx="14912579" cy="2964658"/>
          </a:xfrm>
          <a:prstGeom prst="rect">
            <a:avLst/>
          </a:prstGeom>
        </p:spPr>
        <p:txBody>
          <a:bodyPr/>
          <a:lstStyle>
            <a:lvl1pPr marL="0" indent="0" algn="ctr">
              <a:lnSpc>
                <a:spcPct val="100000"/>
              </a:lnSpc>
              <a:buSzTx/>
              <a:buNone/>
            </a:lvl1pPr>
            <a:lvl2pPr marL="0" indent="0" algn="ctr">
              <a:lnSpc>
                <a:spcPct val="100000"/>
              </a:lnSpc>
              <a:buSzTx/>
              <a:buNone/>
              <a:defRPr sz="3200"/>
            </a:lvl2pPr>
            <a:lvl3pPr marL="0" indent="0" algn="ctr">
              <a:lnSpc>
                <a:spcPct val="100000"/>
              </a:lnSpc>
              <a:buSzTx/>
              <a:buNone/>
              <a:defRPr sz="2400"/>
            </a:lvl3pPr>
            <a:lvl4pPr marL="0" indent="0" algn="ctr">
              <a:lnSpc>
                <a:spcPct val="100000"/>
              </a:lnSpc>
              <a:buSzTx/>
              <a:buNone/>
              <a:defRPr sz="2400"/>
            </a:lvl4pPr>
            <a:lvl5pPr marL="0" indent="0" algn="ctr">
              <a:lnSpc>
                <a:spcPct val="100000"/>
              </a:lnSpc>
              <a:buSzTx/>
              <a:buNone/>
              <a:defRPr sz="2400"/>
            </a:lvl5pPr>
          </a:lstStyle>
          <a:p>
            <a:pPr>
              <a:defRPr/>
            </a:pPr>
            <a:r>
              <a:t>Hoofdtekst - niveau één</a:t>
            </a:r>
          </a:p>
          <a:p>
            <a:pPr lvl="1">
              <a:defRPr/>
            </a:pPr>
            <a:r>
              <a:t>Hoofdtekst - niveau twee</a:t>
            </a:r>
          </a:p>
          <a:p>
            <a:pPr lvl="2">
              <a:defRPr/>
            </a:pPr>
            <a:r>
              <a:t>Hoofdtekst - niveau drie</a:t>
            </a:r>
          </a:p>
          <a:p>
            <a:pPr lvl="3">
              <a:defRPr/>
            </a:pPr>
            <a:r>
              <a:t>Hoofdtekst - niveau vier</a:t>
            </a:r>
          </a:p>
          <a:p>
            <a:pPr lvl="4">
              <a:defRPr/>
            </a:pPr>
            <a:r>
              <a:t>Hoofdtekst - niveau vijf</a:t>
            </a:r>
          </a:p>
        </p:txBody>
      </p:sp>
      <p:sp>
        <p:nvSpPr>
          <p:cNvPr id="24" name="Dianummer"/>
          <p:cNvSpPr txBox="1">
            <a:spLocks noGrp="1"/>
          </p:cNvSpPr>
          <p:nvPr>
            <p:ph type="sldNum" sz="quarter" idx="2"/>
          </p:nvPr>
        </p:nvSpPr>
        <p:spPr bwMode="auto">
          <a:prstGeom prst="rect">
            <a:avLst/>
          </a:prstGeom>
        </p:spPr>
        <p:txBody>
          <a:bodyPr/>
          <a:lstStyle/>
          <a:p>
            <a:pPr>
              <a:defRPr/>
            </a:pPr>
            <a:fld id="{86CB4B4D-7CA3-9044-876B-883B54F8677D}" type="slidenum">
              <a:rPr/>
              <a:t>‹nr.›</a:t>
            </a:fld>
            <a:endParaRPr/>
          </a:p>
        </p:txBody>
      </p:sp>
    </p:spTree>
    <p:extLst>
      <p:ext uri="{BB962C8B-B14F-4D97-AF65-F5344CB8AC3E}">
        <p14:creationId xmlns:p14="http://schemas.microsoft.com/office/powerpoint/2010/main" val="100271299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showMasterPhAnim="0" type="tx" userDrawn="1">
  <p:cSld name="Beeldelementen">
    <p:spTree>
      <p:nvGrpSpPr>
        <p:cNvPr id="1" name=""/>
        <p:cNvGrpSpPr/>
        <p:nvPr/>
      </p:nvGrpSpPr>
      <p:grpSpPr bwMode="auto">
        <a:xfrm>
          <a:off x="0" y="0"/>
          <a:ext cx="0" cy="0"/>
          <a:chOff x="0" y="0"/>
          <a:chExt cx="0" cy="0"/>
        </a:xfrm>
      </p:grpSpPr>
      <p:pic>
        <p:nvPicPr>
          <p:cNvPr id="50" name="Afbeelding" descr="Afbeelding"/>
          <p:cNvPicPr>
            <a:picLocks noChangeAspect="1"/>
          </p:cNvPicPr>
          <p:nvPr/>
        </p:nvPicPr>
        <p:blipFill>
          <a:blip r:embed="rId2"/>
          <a:stretch/>
        </p:blipFill>
        <p:spPr bwMode="auto">
          <a:xfrm>
            <a:off x="4658335" y="8019201"/>
            <a:ext cx="2938766" cy="4464160"/>
          </a:xfrm>
          <a:prstGeom prst="rect">
            <a:avLst/>
          </a:prstGeom>
          <a:ln w="12700">
            <a:miter lim="400000"/>
          </a:ln>
        </p:spPr>
      </p:pic>
      <p:pic>
        <p:nvPicPr>
          <p:cNvPr id="51" name="Afbeelding" descr="Afbeelding"/>
          <p:cNvPicPr>
            <a:picLocks noChangeAspect="1"/>
          </p:cNvPicPr>
          <p:nvPr/>
        </p:nvPicPr>
        <p:blipFill>
          <a:blip r:embed="rId3"/>
          <a:stretch/>
        </p:blipFill>
        <p:spPr bwMode="auto">
          <a:xfrm>
            <a:off x="3790247" y="1134089"/>
            <a:ext cx="3693983" cy="5133512"/>
          </a:xfrm>
          <a:prstGeom prst="rect">
            <a:avLst/>
          </a:prstGeom>
          <a:ln w="12700">
            <a:miter lim="400000"/>
          </a:ln>
        </p:spPr>
      </p:pic>
      <p:pic>
        <p:nvPicPr>
          <p:cNvPr id="52" name="Afbeelding" descr="Afbeelding"/>
          <p:cNvPicPr>
            <a:picLocks noChangeAspect="1"/>
          </p:cNvPicPr>
          <p:nvPr/>
        </p:nvPicPr>
        <p:blipFill>
          <a:blip r:embed="rId4"/>
          <a:stretch/>
        </p:blipFill>
        <p:spPr bwMode="auto">
          <a:xfrm>
            <a:off x="17503601" y="1302936"/>
            <a:ext cx="3159557" cy="4464159"/>
          </a:xfrm>
          <a:prstGeom prst="rect">
            <a:avLst/>
          </a:prstGeom>
          <a:ln w="12700">
            <a:miter lim="400000"/>
          </a:ln>
        </p:spPr>
      </p:pic>
      <p:pic>
        <p:nvPicPr>
          <p:cNvPr id="53" name="Afbeelding" descr="Afbeelding"/>
          <p:cNvPicPr>
            <a:picLocks noChangeAspect="1"/>
          </p:cNvPicPr>
          <p:nvPr/>
        </p:nvPicPr>
        <p:blipFill>
          <a:blip r:embed="rId5"/>
          <a:stretch/>
        </p:blipFill>
        <p:spPr bwMode="auto">
          <a:xfrm>
            <a:off x="9654466" y="7505931"/>
            <a:ext cx="4256872" cy="5133514"/>
          </a:xfrm>
          <a:prstGeom prst="rect">
            <a:avLst/>
          </a:prstGeom>
          <a:ln w="12700">
            <a:miter lim="400000"/>
          </a:ln>
        </p:spPr>
      </p:pic>
      <p:pic>
        <p:nvPicPr>
          <p:cNvPr id="54" name="Afbeelding" descr="Afbeelding"/>
          <p:cNvPicPr>
            <a:picLocks noChangeAspect="1"/>
          </p:cNvPicPr>
          <p:nvPr/>
        </p:nvPicPr>
        <p:blipFill>
          <a:blip r:embed="rId6"/>
          <a:stretch/>
        </p:blipFill>
        <p:spPr bwMode="auto">
          <a:xfrm>
            <a:off x="15611516" y="7766729"/>
            <a:ext cx="4064749" cy="4611917"/>
          </a:xfrm>
          <a:prstGeom prst="rect">
            <a:avLst/>
          </a:prstGeom>
          <a:ln w="12700">
            <a:miter lim="400000"/>
          </a:ln>
        </p:spPr>
      </p:pic>
      <p:pic>
        <p:nvPicPr>
          <p:cNvPr id="55" name="Afbeelding" descr="Afbeelding"/>
          <p:cNvPicPr>
            <a:picLocks noChangeAspect="1"/>
          </p:cNvPicPr>
          <p:nvPr/>
        </p:nvPicPr>
        <p:blipFill>
          <a:blip r:embed="rId7"/>
          <a:stretch/>
        </p:blipFill>
        <p:spPr bwMode="auto">
          <a:xfrm>
            <a:off x="13611677" y="1302380"/>
            <a:ext cx="3379403" cy="4465271"/>
          </a:xfrm>
          <a:prstGeom prst="rect">
            <a:avLst/>
          </a:prstGeom>
          <a:ln w="12700">
            <a:miter lim="400000"/>
          </a:ln>
        </p:spPr>
      </p:pic>
      <p:pic>
        <p:nvPicPr>
          <p:cNvPr id="56" name="Afbeelding" descr="Afbeelding"/>
          <p:cNvPicPr>
            <a:picLocks noChangeAspect="1"/>
          </p:cNvPicPr>
          <p:nvPr/>
        </p:nvPicPr>
        <p:blipFill>
          <a:blip r:embed="rId8"/>
          <a:stretch/>
        </p:blipFill>
        <p:spPr bwMode="auto">
          <a:xfrm>
            <a:off x="9390426" y="1632987"/>
            <a:ext cx="2938766" cy="4135716"/>
          </a:xfrm>
          <a:prstGeom prst="rect">
            <a:avLst/>
          </a:prstGeom>
          <a:ln w="12700">
            <a:miter lim="400000"/>
          </a:ln>
        </p:spPr>
      </p:pic>
      <p:sp>
        <p:nvSpPr>
          <p:cNvPr id="57" name="Dianummer"/>
          <p:cNvSpPr txBox="1">
            <a:spLocks noGrp="1"/>
          </p:cNvSpPr>
          <p:nvPr>
            <p:ph type="sldNum" sz="quarter" idx="2"/>
          </p:nvPr>
        </p:nvSpPr>
        <p:spPr bwMode="auto">
          <a:prstGeom prst="rect">
            <a:avLst/>
          </a:prstGeom>
        </p:spPr>
        <p:txBody>
          <a:bodyPr/>
          <a:lstStyle/>
          <a:p>
            <a:pPr>
              <a:defRPr/>
            </a:pPr>
            <a:fld id="{86CB4B4D-7CA3-9044-876B-883B54F8677D}" type="slidenum">
              <a:rPr/>
              <a:t>‹nr.›</a:t>
            </a:fld>
            <a:endParaRPr/>
          </a:p>
        </p:txBody>
      </p:sp>
    </p:spTree>
    <p:extLst>
      <p:ext uri="{BB962C8B-B14F-4D97-AF65-F5344CB8AC3E}">
        <p14:creationId xmlns:p14="http://schemas.microsoft.com/office/powerpoint/2010/main" val="376875970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showMasterPhAnim="0" type="tx" userDrawn="1">
  <p:cSld name="Make horizontaal">
    <p:spTree>
      <p:nvGrpSpPr>
        <p:cNvPr id="1" name=""/>
        <p:cNvGrpSpPr/>
        <p:nvPr/>
      </p:nvGrpSpPr>
      <p:grpSpPr bwMode="auto">
        <a:xfrm>
          <a:off x="0" y="0"/>
          <a:ext cx="0" cy="0"/>
          <a:chOff x="0" y="0"/>
          <a:chExt cx="0" cy="0"/>
        </a:xfrm>
      </p:grpSpPr>
      <p:sp>
        <p:nvSpPr>
          <p:cNvPr id="76" name="Afbeelding"/>
          <p:cNvSpPr>
            <a:spLocks noGrp="1"/>
          </p:cNvSpPr>
          <p:nvPr>
            <p:ph type="pic" idx="21"/>
          </p:nvPr>
        </p:nvSpPr>
        <p:spPr bwMode="auto">
          <a:xfrm>
            <a:off x="2955538" y="1957806"/>
            <a:ext cx="18942911" cy="12653275"/>
          </a:xfrm>
          <a:prstGeom prst="rect">
            <a:avLst/>
          </a:prstGeom>
        </p:spPr>
        <p:txBody>
          <a:bodyPr lIns="91439" tIns="45719" rIns="91439" bIns="45719"/>
          <a:lstStyle/>
          <a:p>
            <a:pPr>
              <a:defRPr/>
            </a:pPr>
            <a:endParaRPr/>
          </a:p>
        </p:txBody>
      </p:sp>
      <p:sp>
        <p:nvSpPr>
          <p:cNvPr id="77" name="we make sensors"/>
          <p:cNvSpPr txBox="1">
            <a:spLocks noGrp="1"/>
          </p:cNvSpPr>
          <p:nvPr>
            <p:ph type="body" sz="quarter" idx="22"/>
          </p:nvPr>
        </p:nvSpPr>
        <p:spPr bwMode="auto">
          <a:xfrm>
            <a:off x="3923109" y="375046"/>
            <a:ext cx="16852902" cy="875724"/>
          </a:xfrm>
          <a:prstGeom prst="rect">
            <a:avLst/>
          </a:prstGeom>
        </p:spPr>
        <p:txBody>
          <a:bodyPr anchor="ctr"/>
          <a:lstStyle/>
          <a:p>
            <a:pPr marL="0" indent="0">
              <a:lnSpc>
                <a:spcPct val="100000"/>
              </a:lnSpc>
              <a:buSzTx/>
              <a:buNone/>
              <a:defRPr>
                <a:solidFill>
                  <a:srgbClr val="E9332C"/>
                </a:solidFill>
                <a:latin typeface="Waax Medium"/>
                <a:ea typeface="Waax Medium"/>
                <a:cs typeface="Waax Medium"/>
              </a:defRPr>
            </a:pPr>
            <a:r>
              <a:t>we make </a:t>
            </a:r>
            <a:r>
              <a:rPr>
                <a:solidFill>
                  <a:srgbClr val="000000"/>
                </a:solidFill>
              </a:rPr>
              <a:t>sensors</a:t>
            </a:r>
            <a:endParaRPr/>
          </a:p>
        </p:txBody>
      </p:sp>
      <p:sp>
        <p:nvSpPr>
          <p:cNvPr id="78" name="Titeltekst"/>
          <p:cNvSpPr txBox="1">
            <a:spLocks noGrp="1"/>
          </p:cNvSpPr>
          <p:nvPr>
            <p:ph type="title"/>
          </p:nvPr>
        </p:nvSpPr>
        <p:spPr bwMode="auto">
          <a:xfrm>
            <a:off x="3940968" y="1321593"/>
            <a:ext cx="16852903" cy="1303736"/>
          </a:xfrm>
          <a:prstGeom prst="rect">
            <a:avLst/>
          </a:prstGeom>
        </p:spPr>
        <p:txBody>
          <a:bodyPr/>
          <a:lstStyle/>
          <a:p>
            <a:pPr>
              <a:defRPr/>
            </a:pPr>
            <a:r>
              <a:t>Titeltekst</a:t>
            </a:r>
          </a:p>
        </p:txBody>
      </p:sp>
      <p:sp>
        <p:nvSpPr>
          <p:cNvPr id="79" name="Dianummer"/>
          <p:cNvSpPr txBox="1">
            <a:spLocks noGrp="1"/>
          </p:cNvSpPr>
          <p:nvPr>
            <p:ph type="sldNum" sz="quarter" idx="2"/>
          </p:nvPr>
        </p:nvSpPr>
        <p:spPr bwMode="auto">
          <a:prstGeom prst="rect">
            <a:avLst/>
          </a:prstGeom>
        </p:spPr>
        <p:txBody>
          <a:bodyPr/>
          <a:lstStyle/>
          <a:p>
            <a:pPr>
              <a:defRPr/>
            </a:pPr>
            <a:fld id="{86CB4B4D-7CA3-9044-876B-883B54F8677D}" type="slidenum">
              <a:rPr/>
              <a:t>‹nr.›</a:t>
            </a:fld>
            <a:endParaRPr/>
          </a:p>
        </p:txBody>
      </p:sp>
    </p:spTree>
    <p:extLst>
      <p:ext uri="{BB962C8B-B14F-4D97-AF65-F5344CB8AC3E}">
        <p14:creationId xmlns:p14="http://schemas.microsoft.com/office/powerpoint/2010/main" val="216976820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showMasterPhAnim="0" type="tx" userDrawn="1">
  <p:cSld name="Code horizontaal">
    <p:spTree>
      <p:nvGrpSpPr>
        <p:cNvPr id="1" name=""/>
        <p:cNvGrpSpPr/>
        <p:nvPr/>
      </p:nvGrpSpPr>
      <p:grpSpPr bwMode="auto">
        <a:xfrm>
          <a:off x="0" y="0"/>
          <a:ext cx="0" cy="0"/>
          <a:chOff x="0" y="0"/>
          <a:chExt cx="0" cy="0"/>
        </a:xfrm>
      </p:grpSpPr>
      <p:sp>
        <p:nvSpPr>
          <p:cNvPr id="86" name="Afbeelding"/>
          <p:cNvSpPr>
            <a:spLocks noGrp="1"/>
          </p:cNvSpPr>
          <p:nvPr>
            <p:ph type="pic" idx="21"/>
          </p:nvPr>
        </p:nvSpPr>
        <p:spPr bwMode="auto">
          <a:xfrm>
            <a:off x="1757174" y="1713768"/>
            <a:ext cx="19673604" cy="13141352"/>
          </a:xfrm>
          <a:prstGeom prst="rect">
            <a:avLst/>
          </a:prstGeom>
        </p:spPr>
        <p:txBody>
          <a:bodyPr lIns="91439" tIns="45719" rIns="91439" bIns="45719"/>
          <a:lstStyle/>
          <a:p>
            <a:pPr>
              <a:defRPr/>
            </a:pPr>
            <a:endParaRPr/>
          </a:p>
        </p:txBody>
      </p:sp>
      <p:sp>
        <p:nvSpPr>
          <p:cNvPr id="87" name="we code for democracy"/>
          <p:cNvSpPr txBox="1">
            <a:spLocks noGrp="1"/>
          </p:cNvSpPr>
          <p:nvPr>
            <p:ph type="body" sz="quarter" idx="22"/>
          </p:nvPr>
        </p:nvSpPr>
        <p:spPr bwMode="auto">
          <a:xfrm>
            <a:off x="3923109" y="375046"/>
            <a:ext cx="16852902" cy="875724"/>
          </a:xfrm>
          <a:prstGeom prst="rect">
            <a:avLst/>
          </a:prstGeom>
        </p:spPr>
        <p:txBody>
          <a:bodyPr anchor="ctr"/>
          <a:lstStyle/>
          <a:p>
            <a:pPr marL="0" indent="0">
              <a:lnSpc>
                <a:spcPct val="100000"/>
              </a:lnSpc>
              <a:buSzTx/>
              <a:buNone/>
              <a:defRPr>
                <a:solidFill>
                  <a:srgbClr val="E9332C"/>
                </a:solidFill>
                <a:latin typeface="Waax Medium"/>
                <a:ea typeface="Waax Medium"/>
                <a:cs typeface="Waax Medium"/>
              </a:defRPr>
            </a:pPr>
            <a:r>
              <a:rPr>
                <a:solidFill>
                  <a:srgbClr val="2AC7CA"/>
                </a:solidFill>
              </a:rPr>
              <a:t>we code</a:t>
            </a:r>
            <a:r>
              <a:t> </a:t>
            </a:r>
            <a:r>
              <a:rPr>
                <a:solidFill>
                  <a:srgbClr val="000000"/>
                </a:solidFill>
              </a:rPr>
              <a:t>for democracy</a:t>
            </a:r>
            <a:endParaRPr/>
          </a:p>
        </p:txBody>
      </p:sp>
      <p:sp>
        <p:nvSpPr>
          <p:cNvPr id="88" name="Titeltekst"/>
          <p:cNvSpPr txBox="1">
            <a:spLocks noGrp="1"/>
          </p:cNvSpPr>
          <p:nvPr>
            <p:ph type="title"/>
          </p:nvPr>
        </p:nvSpPr>
        <p:spPr bwMode="auto">
          <a:xfrm>
            <a:off x="3940968" y="1321593"/>
            <a:ext cx="16852903" cy="1303736"/>
          </a:xfrm>
          <a:prstGeom prst="rect">
            <a:avLst/>
          </a:prstGeom>
        </p:spPr>
        <p:txBody>
          <a:bodyPr/>
          <a:lstStyle/>
          <a:p>
            <a:pPr>
              <a:defRPr/>
            </a:pPr>
            <a:r>
              <a:t>Titeltekst</a:t>
            </a:r>
          </a:p>
        </p:txBody>
      </p:sp>
      <p:sp>
        <p:nvSpPr>
          <p:cNvPr id="89" name="Dianummer"/>
          <p:cNvSpPr txBox="1">
            <a:spLocks noGrp="1"/>
          </p:cNvSpPr>
          <p:nvPr>
            <p:ph type="sldNum" sz="quarter" idx="2"/>
          </p:nvPr>
        </p:nvSpPr>
        <p:spPr bwMode="auto">
          <a:prstGeom prst="rect">
            <a:avLst/>
          </a:prstGeom>
        </p:spPr>
        <p:txBody>
          <a:bodyPr/>
          <a:lstStyle/>
          <a:p>
            <a:pPr>
              <a:defRPr/>
            </a:pPr>
            <a:fld id="{86CB4B4D-7CA3-9044-876B-883B54F8677D}" type="slidenum">
              <a:rPr/>
              <a:t>‹nr.›</a:t>
            </a:fld>
            <a:endParaRPr/>
          </a:p>
        </p:txBody>
      </p:sp>
    </p:spTree>
    <p:extLst>
      <p:ext uri="{BB962C8B-B14F-4D97-AF65-F5344CB8AC3E}">
        <p14:creationId xmlns:p14="http://schemas.microsoft.com/office/powerpoint/2010/main" val="184105031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showMasterPhAnim="0" type="tx" userDrawn="1">
  <p:cSld name="learn horizontaal">
    <p:spTree>
      <p:nvGrpSpPr>
        <p:cNvPr id="1" name=""/>
        <p:cNvGrpSpPr/>
        <p:nvPr/>
      </p:nvGrpSpPr>
      <p:grpSpPr bwMode="auto">
        <a:xfrm>
          <a:off x="0" y="0"/>
          <a:ext cx="0" cy="0"/>
          <a:chOff x="0" y="0"/>
          <a:chExt cx="0" cy="0"/>
        </a:xfrm>
      </p:grpSpPr>
      <p:sp>
        <p:nvSpPr>
          <p:cNvPr id="96" name="Afbeelding"/>
          <p:cNvSpPr>
            <a:spLocks noGrp="1"/>
          </p:cNvSpPr>
          <p:nvPr>
            <p:ph type="pic" idx="21"/>
          </p:nvPr>
        </p:nvSpPr>
        <p:spPr bwMode="auto">
          <a:xfrm>
            <a:off x="1760718" y="1718124"/>
            <a:ext cx="19666513" cy="13136616"/>
          </a:xfrm>
          <a:prstGeom prst="rect">
            <a:avLst/>
          </a:prstGeom>
        </p:spPr>
        <p:txBody>
          <a:bodyPr lIns="91439" tIns="45719" rIns="91439" bIns="45719"/>
          <a:lstStyle/>
          <a:p>
            <a:pPr>
              <a:defRPr/>
            </a:pPr>
            <a:endParaRPr/>
          </a:p>
        </p:txBody>
      </p:sp>
      <p:sp>
        <p:nvSpPr>
          <p:cNvPr id="97" name="we learn to make things"/>
          <p:cNvSpPr txBox="1">
            <a:spLocks noGrp="1"/>
          </p:cNvSpPr>
          <p:nvPr>
            <p:ph type="body" sz="quarter" idx="22"/>
          </p:nvPr>
        </p:nvSpPr>
        <p:spPr bwMode="auto">
          <a:xfrm>
            <a:off x="3923109" y="375046"/>
            <a:ext cx="16852902" cy="875724"/>
          </a:xfrm>
          <a:prstGeom prst="rect">
            <a:avLst/>
          </a:prstGeom>
        </p:spPr>
        <p:txBody>
          <a:bodyPr anchor="ctr"/>
          <a:lstStyle/>
          <a:p>
            <a:pPr marL="0" indent="0">
              <a:lnSpc>
                <a:spcPct val="100000"/>
              </a:lnSpc>
              <a:buSzTx/>
              <a:buNone/>
              <a:defRPr>
                <a:solidFill>
                  <a:srgbClr val="E9332C"/>
                </a:solidFill>
                <a:latin typeface="Waax Medium"/>
                <a:ea typeface="Waax Medium"/>
                <a:cs typeface="Waax Medium"/>
              </a:defRPr>
            </a:pPr>
            <a:r>
              <a:rPr>
                <a:solidFill>
                  <a:srgbClr val="FAA61A"/>
                </a:solidFill>
              </a:rPr>
              <a:t>we learn</a:t>
            </a:r>
            <a:r>
              <a:t> </a:t>
            </a:r>
            <a:r>
              <a:rPr>
                <a:solidFill>
                  <a:srgbClr val="000000"/>
                </a:solidFill>
              </a:rPr>
              <a:t>to make things</a:t>
            </a:r>
            <a:endParaRPr/>
          </a:p>
        </p:txBody>
      </p:sp>
      <p:sp>
        <p:nvSpPr>
          <p:cNvPr id="98" name="Titeltekst"/>
          <p:cNvSpPr txBox="1">
            <a:spLocks noGrp="1"/>
          </p:cNvSpPr>
          <p:nvPr>
            <p:ph type="title"/>
          </p:nvPr>
        </p:nvSpPr>
        <p:spPr bwMode="auto">
          <a:xfrm>
            <a:off x="3940968" y="1321593"/>
            <a:ext cx="16852903" cy="1303736"/>
          </a:xfrm>
          <a:prstGeom prst="rect">
            <a:avLst/>
          </a:prstGeom>
        </p:spPr>
        <p:txBody>
          <a:bodyPr/>
          <a:lstStyle/>
          <a:p>
            <a:pPr>
              <a:defRPr/>
            </a:pPr>
            <a:r>
              <a:t>Titeltekst</a:t>
            </a:r>
          </a:p>
        </p:txBody>
      </p:sp>
      <p:sp>
        <p:nvSpPr>
          <p:cNvPr id="99" name="Dianummer"/>
          <p:cNvSpPr txBox="1">
            <a:spLocks noGrp="1"/>
          </p:cNvSpPr>
          <p:nvPr>
            <p:ph type="sldNum" sz="quarter" idx="2"/>
          </p:nvPr>
        </p:nvSpPr>
        <p:spPr bwMode="auto">
          <a:prstGeom prst="rect">
            <a:avLst/>
          </a:prstGeom>
        </p:spPr>
        <p:txBody>
          <a:bodyPr/>
          <a:lstStyle/>
          <a:p>
            <a:pPr>
              <a:defRPr/>
            </a:pPr>
            <a:fld id="{86CB4B4D-7CA3-9044-876B-883B54F8677D}" type="slidenum">
              <a:rPr/>
              <a:t>‹nr.›</a:t>
            </a:fld>
            <a:endParaRPr/>
          </a:p>
        </p:txBody>
      </p:sp>
    </p:spTree>
    <p:extLst>
      <p:ext uri="{BB962C8B-B14F-4D97-AF65-F5344CB8AC3E}">
        <p14:creationId xmlns:p14="http://schemas.microsoft.com/office/powerpoint/2010/main" val="26556955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showMasterPhAnim="0" type="tx" userDrawn="1">
  <p:cSld name="care horizontaal">
    <p:spTree>
      <p:nvGrpSpPr>
        <p:cNvPr id="1" name=""/>
        <p:cNvGrpSpPr/>
        <p:nvPr/>
      </p:nvGrpSpPr>
      <p:grpSpPr bwMode="auto">
        <a:xfrm>
          <a:off x="0" y="0"/>
          <a:ext cx="0" cy="0"/>
          <a:chOff x="0" y="0"/>
          <a:chExt cx="0" cy="0"/>
        </a:xfrm>
      </p:grpSpPr>
      <p:sp>
        <p:nvSpPr>
          <p:cNvPr id="106" name="Afbeelding"/>
          <p:cNvSpPr>
            <a:spLocks noGrp="1"/>
          </p:cNvSpPr>
          <p:nvPr>
            <p:ph type="pic" idx="21"/>
          </p:nvPr>
        </p:nvSpPr>
        <p:spPr bwMode="auto">
          <a:xfrm>
            <a:off x="1757174" y="1713768"/>
            <a:ext cx="19673604" cy="13141352"/>
          </a:xfrm>
          <a:prstGeom prst="rect">
            <a:avLst/>
          </a:prstGeom>
        </p:spPr>
        <p:txBody>
          <a:bodyPr lIns="91439" tIns="45719" rIns="91439" bIns="45719"/>
          <a:lstStyle/>
          <a:p>
            <a:pPr>
              <a:defRPr/>
            </a:pPr>
            <a:endParaRPr/>
          </a:p>
        </p:txBody>
      </p:sp>
      <p:sp>
        <p:nvSpPr>
          <p:cNvPr id="107" name="we care about life"/>
          <p:cNvSpPr txBox="1">
            <a:spLocks noGrp="1"/>
          </p:cNvSpPr>
          <p:nvPr>
            <p:ph type="body" sz="quarter" idx="22"/>
          </p:nvPr>
        </p:nvSpPr>
        <p:spPr bwMode="auto">
          <a:xfrm>
            <a:off x="3923109" y="375046"/>
            <a:ext cx="16852902" cy="875724"/>
          </a:xfrm>
          <a:prstGeom prst="rect">
            <a:avLst/>
          </a:prstGeom>
        </p:spPr>
        <p:txBody>
          <a:bodyPr anchor="ctr"/>
          <a:lstStyle/>
          <a:p>
            <a:pPr marL="0" indent="0">
              <a:lnSpc>
                <a:spcPct val="100000"/>
              </a:lnSpc>
              <a:buSzTx/>
              <a:buNone/>
              <a:defRPr>
                <a:solidFill>
                  <a:srgbClr val="E9332C"/>
                </a:solidFill>
                <a:latin typeface="Waax Medium"/>
                <a:ea typeface="Waax Medium"/>
                <a:cs typeface="Waax Medium"/>
              </a:defRPr>
            </a:pPr>
            <a:r>
              <a:rPr>
                <a:solidFill>
                  <a:srgbClr val="522E91"/>
                </a:solidFill>
              </a:rPr>
              <a:t>we care</a:t>
            </a:r>
            <a:r>
              <a:rPr>
                <a:solidFill>
                  <a:srgbClr val="FAA61A"/>
                </a:solidFill>
              </a:rPr>
              <a:t> </a:t>
            </a:r>
            <a:r>
              <a:rPr>
                <a:solidFill>
                  <a:srgbClr val="000000"/>
                </a:solidFill>
              </a:rPr>
              <a:t>about life</a:t>
            </a:r>
            <a:endParaRPr/>
          </a:p>
        </p:txBody>
      </p:sp>
      <p:sp>
        <p:nvSpPr>
          <p:cNvPr id="108" name="Titeltekst"/>
          <p:cNvSpPr txBox="1">
            <a:spLocks noGrp="1"/>
          </p:cNvSpPr>
          <p:nvPr>
            <p:ph type="title"/>
          </p:nvPr>
        </p:nvSpPr>
        <p:spPr bwMode="auto">
          <a:xfrm>
            <a:off x="3940968" y="1321593"/>
            <a:ext cx="16852903" cy="1303736"/>
          </a:xfrm>
          <a:prstGeom prst="rect">
            <a:avLst/>
          </a:prstGeom>
        </p:spPr>
        <p:txBody>
          <a:bodyPr/>
          <a:lstStyle/>
          <a:p>
            <a:pPr>
              <a:defRPr/>
            </a:pPr>
            <a:r>
              <a:t>Titeltekst</a:t>
            </a:r>
          </a:p>
        </p:txBody>
      </p:sp>
      <p:sp>
        <p:nvSpPr>
          <p:cNvPr id="109" name="Dianummer"/>
          <p:cNvSpPr txBox="1">
            <a:spLocks noGrp="1"/>
          </p:cNvSpPr>
          <p:nvPr>
            <p:ph type="sldNum" sz="quarter" idx="2"/>
          </p:nvPr>
        </p:nvSpPr>
        <p:spPr bwMode="auto">
          <a:prstGeom prst="rect">
            <a:avLst/>
          </a:prstGeom>
        </p:spPr>
        <p:txBody>
          <a:bodyPr/>
          <a:lstStyle/>
          <a:p>
            <a:pPr>
              <a:defRPr/>
            </a:pPr>
            <a:fld id="{86CB4B4D-7CA3-9044-876B-883B54F8677D}" type="slidenum">
              <a:rPr/>
              <a:t>‹nr.›</a:t>
            </a:fld>
            <a:endParaRPr/>
          </a:p>
        </p:txBody>
      </p:sp>
    </p:spTree>
    <p:extLst>
      <p:ext uri="{BB962C8B-B14F-4D97-AF65-F5344CB8AC3E}">
        <p14:creationId xmlns:p14="http://schemas.microsoft.com/office/powerpoint/2010/main" val="309520522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showMasterPhAnim="0" type="tx" userDrawn="1">
  <p:cSld name="Foto rechts">
    <p:spTree>
      <p:nvGrpSpPr>
        <p:cNvPr id="1" name=""/>
        <p:cNvGrpSpPr/>
        <p:nvPr/>
      </p:nvGrpSpPr>
      <p:grpSpPr bwMode="auto">
        <a:xfrm>
          <a:off x="0" y="0"/>
          <a:ext cx="0" cy="0"/>
          <a:chOff x="0" y="0"/>
          <a:chExt cx="0" cy="0"/>
        </a:xfrm>
      </p:grpSpPr>
      <p:sp>
        <p:nvSpPr>
          <p:cNvPr id="116" name="Afbeelding"/>
          <p:cNvSpPr>
            <a:spLocks noGrp="1"/>
          </p:cNvSpPr>
          <p:nvPr>
            <p:ph type="pic" idx="21"/>
          </p:nvPr>
        </p:nvSpPr>
        <p:spPr bwMode="auto">
          <a:xfrm>
            <a:off x="11255178" y="-799965"/>
            <a:ext cx="10230563" cy="15315930"/>
          </a:xfrm>
          <a:prstGeom prst="rect">
            <a:avLst/>
          </a:prstGeom>
        </p:spPr>
        <p:txBody>
          <a:bodyPr lIns="91439" tIns="45719" rIns="91439" bIns="45719"/>
          <a:lstStyle/>
          <a:p>
            <a:pPr>
              <a:defRPr/>
            </a:pPr>
            <a:endParaRPr/>
          </a:p>
        </p:txBody>
      </p:sp>
      <p:sp>
        <p:nvSpPr>
          <p:cNvPr id="117" name="Hoofdtekst - niveau één…"/>
          <p:cNvSpPr txBox="1">
            <a:spLocks noGrp="1"/>
          </p:cNvSpPr>
          <p:nvPr>
            <p:ph type="body" sz="half" idx="1"/>
          </p:nvPr>
        </p:nvSpPr>
        <p:spPr bwMode="auto">
          <a:xfrm>
            <a:off x="3440906" y="1648991"/>
            <a:ext cx="8072438" cy="11495508"/>
          </a:xfrm>
          <a:prstGeom prst="rect">
            <a:avLst/>
          </a:prstGeom>
        </p:spPr>
        <p:txBody>
          <a:bodyPr/>
          <a:lstStyle>
            <a:lvl1pPr marL="0" indent="0">
              <a:lnSpc>
                <a:spcPct val="100000"/>
              </a:lnSpc>
              <a:buSzTx/>
              <a:buNone/>
            </a:lvl1pPr>
            <a:lvl2pPr marL="0" indent="0">
              <a:lnSpc>
                <a:spcPct val="100000"/>
              </a:lnSpc>
              <a:buSzTx/>
              <a:buNone/>
            </a:lvl2pPr>
            <a:lvl3pPr marL="0" indent="0">
              <a:lnSpc>
                <a:spcPct val="100000"/>
              </a:lnSpc>
              <a:buSzTx/>
              <a:buNone/>
            </a:lvl3pPr>
            <a:lvl4pPr marL="0" indent="0">
              <a:lnSpc>
                <a:spcPct val="100000"/>
              </a:lnSpc>
              <a:buSzTx/>
              <a:buNone/>
              <a:defRPr sz="3600"/>
            </a:lvl4pPr>
            <a:lvl5pPr marL="0" indent="0">
              <a:lnSpc>
                <a:spcPct val="100000"/>
              </a:lnSpc>
              <a:buSzTx/>
              <a:buNone/>
              <a:defRPr sz="3200"/>
            </a:lvl5pPr>
          </a:lstStyle>
          <a:p>
            <a:pPr>
              <a:defRPr/>
            </a:pPr>
            <a:r>
              <a:t>Hoofdtekst - niveau één</a:t>
            </a:r>
          </a:p>
          <a:p>
            <a:pPr lvl="1">
              <a:defRPr/>
            </a:pPr>
            <a:r>
              <a:t>Hoofdtekst - niveau twee</a:t>
            </a:r>
          </a:p>
          <a:p>
            <a:pPr lvl="2">
              <a:defRPr/>
            </a:pPr>
            <a:r>
              <a:t>Hoofdtekst - niveau drie</a:t>
            </a:r>
          </a:p>
          <a:p>
            <a:pPr lvl="3">
              <a:defRPr/>
            </a:pPr>
            <a:r>
              <a:t>Hoofdtekst - niveau vier</a:t>
            </a:r>
          </a:p>
          <a:p>
            <a:pPr lvl="4">
              <a:defRPr/>
            </a:pPr>
            <a:r>
              <a:t>Hoofdtekst - niveau vijf</a:t>
            </a:r>
          </a:p>
        </p:txBody>
      </p:sp>
      <p:sp>
        <p:nvSpPr>
          <p:cNvPr id="118" name="Dianummer"/>
          <p:cNvSpPr txBox="1">
            <a:spLocks noGrp="1"/>
          </p:cNvSpPr>
          <p:nvPr>
            <p:ph type="sldNum" sz="quarter" idx="2"/>
          </p:nvPr>
        </p:nvSpPr>
        <p:spPr bwMode="auto">
          <a:prstGeom prst="rect">
            <a:avLst/>
          </a:prstGeom>
        </p:spPr>
        <p:txBody>
          <a:bodyPr/>
          <a:lstStyle/>
          <a:p>
            <a:pPr>
              <a:defRPr/>
            </a:pPr>
            <a:fld id="{86CB4B4D-7CA3-9044-876B-883B54F8677D}" type="slidenum">
              <a:rPr/>
              <a:t>‹nr.›</a:t>
            </a:fld>
            <a:endParaRPr/>
          </a:p>
        </p:txBody>
      </p:sp>
    </p:spTree>
    <p:extLst>
      <p:ext uri="{BB962C8B-B14F-4D97-AF65-F5344CB8AC3E}">
        <p14:creationId xmlns:p14="http://schemas.microsoft.com/office/powerpoint/2010/main" val="388968663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showMasterPhAnim="0" type="tx" userDrawn="1">
  <p:cSld name="Foto links">
    <p:spTree>
      <p:nvGrpSpPr>
        <p:cNvPr id="1" name=""/>
        <p:cNvGrpSpPr/>
        <p:nvPr/>
      </p:nvGrpSpPr>
      <p:grpSpPr bwMode="auto">
        <a:xfrm>
          <a:off x="0" y="0"/>
          <a:ext cx="0" cy="0"/>
          <a:chOff x="0" y="0"/>
          <a:chExt cx="0" cy="0"/>
        </a:xfrm>
      </p:grpSpPr>
      <p:sp>
        <p:nvSpPr>
          <p:cNvPr id="125" name="Afbeelding"/>
          <p:cNvSpPr>
            <a:spLocks noGrp="1"/>
          </p:cNvSpPr>
          <p:nvPr>
            <p:ph type="pic" sz="half" idx="21"/>
          </p:nvPr>
        </p:nvSpPr>
        <p:spPr bwMode="auto">
          <a:xfrm>
            <a:off x="3022076" y="-11971"/>
            <a:ext cx="9185719" cy="13751719"/>
          </a:xfrm>
          <a:prstGeom prst="rect">
            <a:avLst/>
          </a:prstGeom>
        </p:spPr>
        <p:txBody>
          <a:bodyPr lIns="91439" tIns="45719" rIns="91439" bIns="45719"/>
          <a:lstStyle/>
          <a:p>
            <a:pPr>
              <a:defRPr/>
            </a:pPr>
            <a:endParaRPr/>
          </a:p>
        </p:txBody>
      </p:sp>
      <p:sp>
        <p:nvSpPr>
          <p:cNvPr id="126" name="Hoofdtekst - niveau één…"/>
          <p:cNvSpPr txBox="1">
            <a:spLocks noGrp="1"/>
          </p:cNvSpPr>
          <p:nvPr>
            <p:ph type="body" sz="half" idx="1"/>
          </p:nvPr>
        </p:nvSpPr>
        <p:spPr bwMode="auto">
          <a:xfrm>
            <a:off x="12817078" y="1669084"/>
            <a:ext cx="8072438" cy="11475416"/>
          </a:xfrm>
          <a:prstGeom prst="rect">
            <a:avLst/>
          </a:prstGeom>
        </p:spPr>
        <p:txBody>
          <a:bodyPr/>
          <a:lstStyle>
            <a:lvl1pPr marL="0" indent="0">
              <a:lnSpc>
                <a:spcPct val="100000"/>
              </a:lnSpc>
              <a:buSzTx/>
              <a:buNone/>
            </a:lvl1pPr>
            <a:lvl2pPr marL="0" indent="0">
              <a:lnSpc>
                <a:spcPct val="100000"/>
              </a:lnSpc>
              <a:buSzTx/>
              <a:buNone/>
            </a:lvl2pPr>
            <a:lvl3pPr marL="0" indent="0">
              <a:lnSpc>
                <a:spcPct val="100000"/>
              </a:lnSpc>
              <a:buSzTx/>
              <a:buNone/>
            </a:lvl3pPr>
            <a:lvl4pPr marL="0" indent="0">
              <a:lnSpc>
                <a:spcPct val="100000"/>
              </a:lnSpc>
              <a:buSzTx/>
              <a:buNone/>
              <a:defRPr sz="3600"/>
            </a:lvl4pPr>
            <a:lvl5pPr marL="0" indent="0">
              <a:lnSpc>
                <a:spcPct val="100000"/>
              </a:lnSpc>
              <a:buSzTx/>
              <a:buNone/>
              <a:defRPr sz="3200"/>
            </a:lvl5pPr>
          </a:lstStyle>
          <a:p>
            <a:pPr>
              <a:defRPr/>
            </a:pPr>
            <a:r>
              <a:t>Hoofdtekst - niveau één</a:t>
            </a:r>
          </a:p>
          <a:p>
            <a:pPr lvl="1">
              <a:defRPr/>
            </a:pPr>
            <a:r>
              <a:t>Hoofdtekst - niveau twee</a:t>
            </a:r>
          </a:p>
          <a:p>
            <a:pPr lvl="2">
              <a:defRPr/>
            </a:pPr>
            <a:r>
              <a:t>Hoofdtekst - niveau drie</a:t>
            </a:r>
          </a:p>
          <a:p>
            <a:pPr lvl="3">
              <a:defRPr/>
            </a:pPr>
            <a:r>
              <a:t>Hoofdtekst - niveau vier</a:t>
            </a:r>
          </a:p>
          <a:p>
            <a:pPr lvl="4">
              <a:defRPr/>
            </a:pPr>
            <a:r>
              <a:t>Hoofdtekst - niveau vijf</a:t>
            </a:r>
          </a:p>
        </p:txBody>
      </p:sp>
      <p:sp>
        <p:nvSpPr>
          <p:cNvPr id="127" name="Dianummer"/>
          <p:cNvSpPr txBox="1">
            <a:spLocks noGrp="1"/>
          </p:cNvSpPr>
          <p:nvPr>
            <p:ph type="sldNum" sz="quarter" idx="2"/>
          </p:nvPr>
        </p:nvSpPr>
        <p:spPr bwMode="auto">
          <a:prstGeom prst="rect">
            <a:avLst/>
          </a:prstGeom>
        </p:spPr>
        <p:txBody>
          <a:bodyPr/>
          <a:lstStyle/>
          <a:p>
            <a:pPr>
              <a:defRPr/>
            </a:pPr>
            <a:fld id="{86CB4B4D-7CA3-9044-876B-883B54F8677D}" type="slidenum">
              <a:rPr/>
              <a:t>‹nr.›</a:t>
            </a:fld>
            <a:endParaRPr/>
          </a:p>
        </p:txBody>
      </p:sp>
    </p:spTree>
    <p:extLst>
      <p:ext uri="{BB962C8B-B14F-4D97-AF65-F5344CB8AC3E}">
        <p14:creationId xmlns:p14="http://schemas.microsoft.com/office/powerpoint/2010/main" val="93563925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showMasterPhAnim="0" type="tx" userDrawn="1">
  <p:cSld name="Foto's - staand">
    <p:spTree>
      <p:nvGrpSpPr>
        <p:cNvPr id="1" name=""/>
        <p:cNvGrpSpPr/>
        <p:nvPr/>
      </p:nvGrpSpPr>
      <p:grpSpPr bwMode="auto">
        <a:xfrm>
          <a:off x="0" y="0"/>
          <a:ext cx="0" cy="0"/>
          <a:chOff x="0" y="0"/>
          <a:chExt cx="0" cy="0"/>
        </a:xfrm>
      </p:grpSpPr>
      <p:sp>
        <p:nvSpPr>
          <p:cNvPr id="134" name="Afbeelding"/>
          <p:cNvSpPr>
            <a:spLocks noGrp="1"/>
          </p:cNvSpPr>
          <p:nvPr>
            <p:ph type="pic" idx="21"/>
          </p:nvPr>
        </p:nvSpPr>
        <p:spPr bwMode="auto">
          <a:xfrm>
            <a:off x="2852392" y="-921836"/>
            <a:ext cx="9888275" cy="14803497"/>
          </a:xfrm>
          <a:prstGeom prst="rect">
            <a:avLst/>
          </a:prstGeom>
        </p:spPr>
        <p:txBody>
          <a:bodyPr lIns="91439" tIns="45719" rIns="91439" bIns="45719"/>
          <a:lstStyle/>
          <a:p>
            <a:pPr>
              <a:defRPr/>
            </a:pPr>
            <a:endParaRPr/>
          </a:p>
        </p:txBody>
      </p:sp>
      <p:sp>
        <p:nvSpPr>
          <p:cNvPr id="135" name="Afbeelding"/>
          <p:cNvSpPr>
            <a:spLocks noGrp="1"/>
          </p:cNvSpPr>
          <p:nvPr>
            <p:ph type="pic" idx="22"/>
          </p:nvPr>
        </p:nvSpPr>
        <p:spPr bwMode="auto">
          <a:xfrm>
            <a:off x="11535648" y="1699899"/>
            <a:ext cx="9845355" cy="14739246"/>
          </a:xfrm>
          <a:prstGeom prst="rect">
            <a:avLst/>
          </a:prstGeom>
        </p:spPr>
        <p:txBody>
          <a:bodyPr lIns="91439" tIns="45719" rIns="91439" bIns="45719"/>
          <a:lstStyle/>
          <a:p>
            <a:pPr>
              <a:defRPr/>
            </a:pPr>
            <a:endParaRPr/>
          </a:p>
        </p:txBody>
      </p:sp>
      <p:sp>
        <p:nvSpPr>
          <p:cNvPr id="136" name="Titeltekst"/>
          <p:cNvSpPr txBox="1">
            <a:spLocks noGrp="1"/>
          </p:cNvSpPr>
          <p:nvPr>
            <p:ph type="title"/>
          </p:nvPr>
        </p:nvSpPr>
        <p:spPr bwMode="auto">
          <a:xfrm>
            <a:off x="3780234" y="750093"/>
            <a:ext cx="16823532" cy="1232298"/>
          </a:xfrm>
          <a:prstGeom prst="rect">
            <a:avLst/>
          </a:prstGeom>
        </p:spPr>
        <p:txBody>
          <a:bodyPr/>
          <a:lstStyle/>
          <a:p>
            <a:pPr>
              <a:defRPr/>
            </a:pPr>
            <a:r>
              <a:t>Titeltekst</a:t>
            </a:r>
          </a:p>
        </p:txBody>
      </p:sp>
      <p:sp>
        <p:nvSpPr>
          <p:cNvPr id="137" name="Dianummer"/>
          <p:cNvSpPr txBox="1">
            <a:spLocks noGrp="1"/>
          </p:cNvSpPr>
          <p:nvPr>
            <p:ph type="sldNum" sz="quarter" idx="2"/>
          </p:nvPr>
        </p:nvSpPr>
        <p:spPr bwMode="auto">
          <a:prstGeom prst="rect">
            <a:avLst/>
          </a:prstGeom>
        </p:spPr>
        <p:txBody>
          <a:bodyPr/>
          <a:lstStyle/>
          <a:p>
            <a:pPr>
              <a:defRPr/>
            </a:pPr>
            <a:fld id="{86CB4B4D-7CA3-9044-876B-883B54F8677D}" type="slidenum">
              <a:rPr/>
              <a:t>‹nr.›</a:t>
            </a:fld>
            <a:endParaRPr/>
          </a:p>
        </p:txBody>
      </p:sp>
    </p:spTree>
    <p:extLst>
      <p:ext uri="{BB962C8B-B14F-4D97-AF65-F5344CB8AC3E}">
        <p14:creationId xmlns:p14="http://schemas.microsoft.com/office/powerpoint/2010/main" val="305617810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showMasterPhAnim="0" type="tx" userDrawn="1">
  <p:cSld name=" Full-size Foto">
    <p:spTree>
      <p:nvGrpSpPr>
        <p:cNvPr id="1" name=""/>
        <p:cNvGrpSpPr/>
        <p:nvPr/>
      </p:nvGrpSpPr>
      <p:grpSpPr bwMode="auto">
        <a:xfrm>
          <a:off x="0" y="0"/>
          <a:ext cx="0" cy="0"/>
          <a:chOff x="0" y="0"/>
          <a:chExt cx="0" cy="0"/>
        </a:xfrm>
      </p:grpSpPr>
      <p:sp>
        <p:nvSpPr>
          <p:cNvPr id="144" name="Afbeelding"/>
          <p:cNvSpPr>
            <a:spLocks noGrp="1"/>
          </p:cNvSpPr>
          <p:nvPr>
            <p:ph type="pic" idx="21"/>
          </p:nvPr>
        </p:nvSpPr>
        <p:spPr bwMode="auto">
          <a:xfrm>
            <a:off x="1920666" y="0"/>
            <a:ext cx="20614105" cy="13769579"/>
          </a:xfrm>
          <a:prstGeom prst="rect">
            <a:avLst/>
          </a:prstGeom>
        </p:spPr>
        <p:txBody>
          <a:bodyPr lIns="91439" tIns="45719" rIns="91439" bIns="45719"/>
          <a:lstStyle/>
          <a:p>
            <a:pPr>
              <a:defRPr/>
            </a:pPr>
            <a:endParaRPr/>
          </a:p>
        </p:txBody>
      </p:sp>
      <p:sp>
        <p:nvSpPr>
          <p:cNvPr id="145" name="Dianummer"/>
          <p:cNvSpPr txBox="1">
            <a:spLocks noGrp="1"/>
          </p:cNvSpPr>
          <p:nvPr>
            <p:ph type="sldNum" sz="quarter" idx="2"/>
          </p:nvPr>
        </p:nvSpPr>
        <p:spPr bwMode="auto">
          <a:prstGeom prst="rect">
            <a:avLst/>
          </a:prstGeom>
        </p:spPr>
        <p:txBody>
          <a:bodyPr/>
          <a:lstStyle/>
          <a:p>
            <a:pPr>
              <a:defRPr/>
            </a:pPr>
            <a:fld id="{86CB4B4D-7CA3-9044-876B-883B54F8677D}" type="slidenum">
              <a:rPr/>
              <a:t>‹nr.›</a:t>
            </a:fld>
            <a:endParaRPr/>
          </a:p>
        </p:txBody>
      </p:sp>
    </p:spTree>
    <p:extLst>
      <p:ext uri="{BB962C8B-B14F-4D97-AF65-F5344CB8AC3E}">
        <p14:creationId xmlns:p14="http://schemas.microsoft.com/office/powerpoint/2010/main" val="158238330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showMasterPhAnim="0" type="tx" userDrawn="1">
  <p:cSld name="Tussenblad geel">
    <p:bg>
      <p:bgPr>
        <a:solidFill>
          <a:srgbClr val="FCB420"/>
        </a:solidFill>
        <a:effectLst/>
      </p:bgPr>
    </p:bg>
    <p:spTree>
      <p:nvGrpSpPr>
        <p:cNvPr id="1" name=""/>
        <p:cNvGrpSpPr/>
        <p:nvPr/>
      </p:nvGrpSpPr>
      <p:grpSpPr bwMode="auto">
        <a:xfrm>
          <a:off x="0" y="0"/>
          <a:ext cx="0" cy="0"/>
          <a:chOff x="0" y="0"/>
          <a:chExt cx="0" cy="0"/>
        </a:xfrm>
      </p:grpSpPr>
      <p:sp>
        <p:nvSpPr>
          <p:cNvPr id="152" name="Titeltekst"/>
          <p:cNvSpPr txBox="1">
            <a:spLocks noGrp="1"/>
          </p:cNvSpPr>
          <p:nvPr>
            <p:ph type="title"/>
          </p:nvPr>
        </p:nvSpPr>
        <p:spPr bwMode="auto">
          <a:xfrm>
            <a:off x="3436092" y="5608332"/>
            <a:ext cx="17511816" cy="1569882"/>
          </a:xfrm>
          <a:prstGeom prst="rect">
            <a:avLst/>
          </a:prstGeom>
        </p:spPr>
        <p:txBody>
          <a:bodyPr/>
          <a:lstStyle>
            <a:lvl1pPr>
              <a:defRPr sz="10000">
                <a:solidFill>
                  <a:srgbClr val="FFFFFF"/>
                </a:solidFill>
              </a:defRPr>
            </a:lvl1pPr>
          </a:lstStyle>
          <a:p>
            <a:pPr>
              <a:defRPr/>
            </a:pPr>
            <a:r>
              <a:t>Titeltekst</a:t>
            </a:r>
          </a:p>
        </p:txBody>
      </p:sp>
      <p:sp>
        <p:nvSpPr>
          <p:cNvPr id="153" name="Dianummer"/>
          <p:cNvSpPr txBox="1">
            <a:spLocks noGrp="1"/>
          </p:cNvSpPr>
          <p:nvPr>
            <p:ph type="sldNum" sz="quarter" idx="2"/>
          </p:nvPr>
        </p:nvSpPr>
        <p:spPr bwMode="auto">
          <a:prstGeom prst="rect">
            <a:avLst/>
          </a:prstGeom>
        </p:spPr>
        <p:txBody>
          <a:bodyPr/>
          <a:lstStyle/>
          <a:p>
            <a:pPr>
              <a:defRPr/>
            </a:pPr>
            <a:fld id="{86CB4B4D-7CA3-9044-876B-883B54F8677D}" type="slidenum">
              <a:rPr/>
              <a:t>‹nr.›</a:t>
            </a:fld>
            <a:endParaRPr/>
          </a:p>
        </p:txBody>
      </p:sp>
    </p:spTree>
    <p:extLst>
      <p:ext uri="{BB962C8B-B14F-4D97-AF65-F5344CB8AC3E}">
        <p14:creationId xmlns:p14="http://schemas.microsoft.com/office/powerpoint/2010/main" val="292687713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showMasterPhAnim="0" type="tx" userDrawn="1">
  <p:cSld name="Tussenblad rood">
    <p:bg>
      <p:bgPr>
        <a:solidFill>
          <a:srgbClr val="E9332C"/>
        </a:solidFill>
        <a:effectLst/>
      </p:bgPr>
    </p:bg>
    <p:spTree>
      <p:nvGrpSpPr>
        <p:cNvPr id="1" name=""/>
        <p:cNvGrpSpPr/>
        <p:nvPr/>
      </p:nvGrpSpPr>
      <p:grpSpPr bwMode="auto">
        <a:xfrm>
          <a:off x="0" y="0"/>
          <a:ext cx="0" cy="0"/>
          <a:chOff x="0" y="0"/>
          <a:chExt cx="0" cy="0"/>
        </a:xfrm>
      </p:grpSpPr>
      <p:sp>
        <p:nvSpPr>
          <p:cNvPr id="160" name="Titeltekst"/>
          <p:cNvSpPr txBox="1">
            <a:spLocks noGrp="1"/>
          </p:cNvSpPr>
          <p:nvPr>
            <p:ph type="title"/>
          </p:nvPr>
        </p:nvSpPr>
        <p:spPr bwMode="auto">
          <a:xfrm>
            <a:off x="3436092" y="5608332"/>
            <a:ext cx="17511816" cy="1569882"/>
          </a:xfrm>
          <a:prstGeom prst="rect">
            <a:avLst/>
          </a:prstGeom>
        </p:spPr>
        <p:txBody>
          <a:bodyPr/>
          <a:lstStyle>
            <a:lvl1pPr>
              <a:defRPr sz="10000">
                <a:solidFill>
                  <a:srgbClr val="FFFFFF"/>
                </a:solidFill>
              </a:defRPr>
            </a:lvl1pPr>
          </a:lstStyle>
          <a:p>
            <a:pPr>
              <a:defRPr/>
            </a:pPr>
            <a:r>
              <a:t>Titeltekst</a:t>
            </a:r>
          </a:p>
        </p:txBody>
      </p:sp>
      <p:sp>
        <p:nvSpPr>
          <p:cNvPr id="161" name="Dianummer"/>
          <p:cNvSpPr txBox="1">
            <a:spLocks noGrp="1"/>
          </p:cNvSpPr>
          <p:nvPr>
            <p:ph type="sldNum" sz="quarter" idx="2"/>
          </p:nvPr>
        </p:nvSpPr>
        <p:spPr bwMode="auto">
          <a:prstGeom prst="rect">
            <a:avLst/>
          </a:prstGeom>
        </p:spPr>
        <p:txBody>
          <a:bodyPr/>
          <a:lstStyle/>
          <a:p>
            <a:pPr>
              <a:defRPr/>
            </a:pPr>
            <a:fld id="{86CB4B4D-7CA3-9044-876B-883B54F8677D}" type="slidenum">
              <a:rPr/>
              <a:t>‹nr.›</a:t>
            </a:fld>
            <a:endParaRPr/>
          </a:p>
        </p:txBody>
      </p:sp>
    </p:spTree>
    <p:extLst>
      <p:ext uri="{BB962C8B-B14F-4D97-AF65-F5344CB8AC3E}">
        <p14:creationId xmlns:p14="http://schemas.microsoft.com/office/powerpoint/2010/main" val="201104973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showMasterPhAnim="0" type="tx" userDrawn="1">
  <p:cSld name="Tussenblad blauw">
    <p:bg>
      <p:bgPr>
        <a:solidFill>
          <a:srgbClr val="29BDBE"/>
        </a:solidFill>
        <a:effectLst/>
      </p:bgPr>
    </p:bg>
    <p:spTree>
      <p:nvGrpSpPr>
        <p:cNvPr id="1" name=""/>
        <p:cNvGrpSpPr/>
        <p:nvPr/>
      </p:nvGrpSpPr>
      <p:grpSpPr bwMode="auto">
        <a:xfrm>
          <a:off x="0" y="0"/>
          <a:ext cx="0" cy="0"/>
          <a:chOff x="0" y="0"/>
          <a:chExt cx="0" cy="0"/>
        </a:xfrm>
      </p:grpSpPr>
      <p:sp>
        <p:nvSpPr>
          <p:cNvPr id="168" name="Titeltekst"/>
          <p:cNvSpPr txBox="1">
            <a:spLocks noGrp="1"/>
          </p:cNvSpPr>
          <p:nvPr>
            <p:ph type="title"/>
          </p:nvPr>
        </p:nvSpPr>
        <p:spPr bwMode="auto">
          <a:xfrm>
            <a:off x="3299007" y="5591240"/>
            <a:ext cx="17785986" cy="1604833"/>
          </a:xfrm>
          <a:prstGeom prst="rect">
            <a:avLst/>
          </a:prstGeom>
        </p:spPr>
        <p:txBody>
          <a:bodyPr/>
          <a:lstStyle>
            <a:lvl1pPr>
              <a:defRPr sz="10000">
                <a:solidFill>
                  <a:srgbClr val="FFFFFF"/>
                </a:solidFill>
              </a:defRPr>
            </a:lvl1pPr>
          </a:lstStyle>
          <a:p>
            <a:pPr>
              <a:defRPr/>
            </a:pPr>
            <a:r>
              <a:t>Titeltekst</a:t>
            </a:r>
          </a:p>
        </p:txBody>
      </p:sp>
      <p:sp>
        <p:nvSpPr>
          <p:cNvPr id="169" name="Dianummer"/>
          <p:cNvSpPr txBox="1">
            <a:spLocks noGrp="1"/>
          </p:cNvSpPr>
          <p:nvPr>
            <p:ph type="sldNum" sz="quarter" idx="2"/>
          </p:nvPr>
        </p:nvSpPr>
        <p:spPr bwMode="auto">
          <a:prstGeom prst="rect">
            <a:avLst/>
          </a:prstGeom>
        </p:spPr>
        <p:txBody>
          <a:bodyPr/>
          <a:lstStyle/>
          <a:p>
            <a:pPr>
              <a:defRPr/>
            </a:pPr>
            <a:fld id="{86CB4B4D-7CA3-9044-876B-883B54F8677D}" type="slidenum">
              <a:rPr/>
              <a:t>‹nr.›</a:t>
            </a:fld>
            <a:endParaRPr/>
          </a:p>
        </p:txBody>
      </p:sp>
    </p:spTree>
    <p:extLst>
      <p:ext uri="{BB962C8B-B14F-4D97-AF65-F5344CB8AC3E}">
        <p14:creationId xmlns:p14="http://schemas.microsoft.com/office/powerpoint/2010/main" val="223870731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showMasterPhAnim="0" type="tx" userDrawn="1">
  <p:cSld name="Tussenblad paars">
    <p:bg>
      <p:bgPr>
        <a:solidFill>
          <a:srgbClr val="522E91"/>
        </a:solidFill>
        <a:effectLst/>
      </p:bgPr>
    </p:bg>
    <p:spTree>
      <p:nvGrpSpPr>
        <p:cNvPr id="1" name=""/>
        <p:cNvGrpSpPr/>
        <p:nvPr/>
      </p:nvGrpSpPr>
      <p:grpSpPr bwMode="auto">
        <a:xfrm>
          <a:off x="0" y="0"/>
          <a:ext cx="0" cy="0"/>
          <a:chOff x="0" y="0"/>
          <a:chExt cx="0" cy="0"/>
        </a:xfrm>
      </p:grpSpPr>
      <p:sp>
        <p:nvSpPr>
          <p:cNvPr id="176" name="Titeltekst"/>
          <p:cNvSpPr txBox="1">
            <a:spLocks noGrp="1"/>
          </p:cNvSpPr>
          <p:nvPr>
            <p:ph type="title"/>
          </p:nvPr>
        </p:nvSpPr>
        <p:spPr bwMode="auto">
          <a:xfrm>
            <a:off x="3442091" y="5573380"/>
            <a:ext cx="17499816" cy="1604834"/>
          </a:xfrm>
          <a:prstGeom prst="rect">
            <a:avLst/>
          </a:prstGeom>
        </p:spPr>
        <p:txBody>
          <a:bodyPr/>
          <a:lstStyle>
            <a:lvl1pPr>
              <a:defRPr sz="10000">
                <a:solidFill>
                  <a:srgbClr val="FFFFFF"/>
                </a:solidFill>
              </a:defRPr>
            </a:lvl1pPr>
          </a:lstStyle>
          <a:p>
            <a:pPr>
              <a:defRPr/>
            </a:pPr>
            <a:r>
              <a:t>Titeltekst</a:t>
            </a:r>
          </a:p>
        </p:txBody>
      </p:sp>
      <p:sp>
        <p:nvSpPr>
          <p:cNvPr id="177" name="Dianummer"/>
          <p:cNvSpPr txBox="1">
            <a:spLocks noGrp="1"/>
          </p:cNvSpPr>
          <p:nvPr>
            <p:ph type="sldNum" sz="quarter" idx="2"/>
          </p:nvPr>
        </p:nvSpPr>
        <p:spPr bwMode="auto">
          <a:prstGeom prst="rect">
            <a:avLst/>
          </a:prstGeom>
        </p:spPr>
        <p:txBody>
          <a:bodyPr/>
          <a:lstStyle/>
          <a:p>
            <a:pPr>
              <a:defRPr/>
            </a:pPr>
            <a:fld id="{86CB4B4D-7CA3-9044-876B-883B54F8677D}" type="slidenum">
              <a:rPr/>
              <a:t>‹nr.›</a:t>
            </a:fld>
            <a:endParaRPr/>
          </a:p>
        </p:txBody>
      </p:sp>
    </p:spTree>
    <p:extLst>
      <p:ext uri="{BB962C8B-B14F-4D97-AF65-F5344CB8AC3E}">
        <p14:creationId xmlns:p14="http://schemas.microsoft.com/office/powerpoint/2010/main" val="38545099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showMasterPhAnim="0" type="tx" userDrawn="1">
  <p:cSld name="Tussenblad zwart">
    <p:bg>
      <p:bgPr>
        <a:solidFill>
          <a:srgbClr val="000000"/>
        </a:solidFill>
        <a:effectLst/>
      </p:bgPr>
    </p:bg>
    <p:spTree>
      <p:nvGrpSpPr>
        <p:cNvPr id="1" name=""/>
        <p:cNvGrpSpPr/>
        <p:nvPr/>
      </p:nvGrpSpPr>
      <p:grpSpPr bwMode="auto">
        <a:xfrm>
          <a:off x="0" y="0"/>
          <a:ext cx="0" cy="0"/>
          <a:chOff x="0" y="0"/>
          <a:chExt cx="0" cy="0"/>
        </a:xfrm>
      </p:grpSpPr>
      <p:sp>
        <p:nvSpPr>
          <p:cNvPr id="192" name="Titeltekst"/>
          <p:cNvSpPr txBox="1">
            <a:spLocks noGrp="1"/>
          </p:cNvSpPr>
          <p:nvPr>
            <p:ph type="title"/>
          </p:nvPr>
        </p:nvSpPr>
        <p:spPr bwMode="auto">
          <a:xfrm>
            <a:off x="3436092" y="5608332"/>
            <a:ext cx="17511816" cy="1569882"/>
          </a:xfrm>
          <a:prstGeom prst="rect">
            <a:avLst/>
          </a:prstGeom>
        </p:spPr>
        <p:txBody>
          <a:bodyPr/>
          <a:lstStyle>
            <a:lvl1pPr>
              <a:defRPr sz="10000">
                <a:solidFill>
                  <a:srgbClr val="FFFFFF"/>
                </a:solidFill>
              </a:defRPr>
            </a:lvl1pPr>
          </a:lstStyle>
          <a:p>
            <a:pPr>
              <a:defRPr/>
            </a:pPr>
            <a:r>
              <a:t>Titeltekst</a:t>
            </a:r>
          </a:p>
        </p:txBody>
      </p:sp>
      <p:sp>
        <p:nvSpPr>
          <p:cNvPr id="193" name="Dianummer"/>
          <p:cNvSpPr txBox="1">
            <a:spLocks noGrp="1"/>
          </p:cNvSpPr>
          <p:nvPr>
            <p:ph type="sldNum" sz="quarter" idx="2"/>
          </p:nvPr>
        </p:nvSpPr>
        <p:spPr bwMode="auto">
          <a:prstGeom prst="rect">
            <a:avLst/>
          </a:prstGeom>
        </p:spPr>
        <p:txBody>
          <a:bodyPr/>
          <a:lstStyle/>
          <a:p>
            <a:pPr>
              <a:defRPr/>
            </a:pPr>
            <a:fld id="{86CB4B4D-7CA3-9044-876B-883B54F8677D}" type="slidenum">
              <a:rPr/>
              <a:t>‹nr.›</a:t>
            </a:fld>
            <a:endParaRPr/>
          </a:p>
        </p:txBody>
      </p:sp>
    </p:spTree>
    <p:extLst>
      <p:ext uri="{BB962C8B-B14F-4D97-AF65-F5344CB8AC3E}">
        <p14:creationId xmlns:p14="http://schemas.microsoft.com/office/powerpoint/2010/main" val="135563617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showMasterPhAnim="0" type="tx" userDrawn="1">
  <p:cSld name="Logo">
    <p:spTree>
      <p:nvGrpSpPr>
        <p:cNvPr id="1" name=""/>
        <p:cNvGrpSpPr/>
        <p:nvPr/>
      </p:nvGrpSpPr>
      <p:grpSpPr bwMode="auto">
        <a:xfrm>
          <a:off x="0" y="0"/>
          <a:ext cx="0" cy="0"/>
          <a:chOff x="0" y="0"/>
          <a:chExt cx="0" cy="0"/>
        </a:xfrm>
      </p:grpSpPr>
      <p:pic>
        <p:nvPicPr>
          <p:cNvPr id="210" name="Afbeelding" descr="Afbeelding"/>
          <p:cNvPicPr>
            <a:picLocks noChangeAspect="1"/>
          </p:cNvPicPr>
          <p:nvPr/>
        </p:nvPicPr>
        <p:blipFill>
          <a:blip r:embed="rId2"/>
          <a:stretch/>
        </p:blipFill>
        <p:spPr bwMode="auto">
          <a:xfrm>
            <a:off x="6308894" y="5349276"/>
            <a:ext cx="11375908" cy="2502947"/>
          </a:xfrm>
          <a:prstGeom prst="rect">
            <a:avLst/>
          </a:prstGeom>
          <a:ln w="12700">
            <a:miter lim="400000"/>
          </a:ln>
        </p:spPr>
      </p:pic>
      <p:sp>
        <p:nvSpPr>
          <p:cNvPr id="211" name="Dianummer"/>
          <p:cNvSpPr txBox="1">
            <a:spLocks noGrp="1"/>
          </p:cNvSpPr>
          <p:nvPr>
            <p:ph type="sldNum" sz="quarter" idx="2"/>
          </p:nvPr>
        </p:nvSpPr>
        <p:spPr bwMode="auto">
          <a:prstGeom prst="rect">
            <a:avLst/>
          </a:prstGeom>
        </p:spPr>
        <p:txBody>
          <a:bodyPr/>
          <a:lstStyle/>
          <a:p>
            <a:pPr>
              <a:defRPr/>
            </a:pPr>
            <a:fld id="{86CB4B4D-7CA3-9044-876B-883B54F8677D}" type="slidenum">
              <a:rPr/>
              <a:t>‹nr.›</a:t>
            </a:fld>
            <a:endParaRPr/>
          </a:p>
        </p:txBody>
      </p:sp>
    </p:spTree>
    <p:extLst>
      <p:ext uri="{BB962C8B-B14F-4D97-AF65-F5344CB8AC3E}">
        <p14:creationId xmlns:p14="http://schemas.microsoft.com/office/powerpoint/2010/main" val="404547513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showMasterPhAnim="0" type="tx" userDrawn="1">
  <p:cSld name="Logo overig">
    <p:spTree>
      <p:nvGrpSpPr>
        <p:cNvPr id="1" name=""/>
        <p:cNvGrpSpPr/>
        <p:nvPr/>
      </p:nvGrpSpPr>
      <p:grpSpPr bwMode="auto">
        <a:xfrm>
          <a:off x="0" y="0"/>
          <a:ext cx="0" cy="0"/>
          <a:chOff x="0" y="0"/>
          <a:chExt cx="0" cy="0"/>
        </a:xfrm>
      </p:grpSpPr>
      <p:pic>
        <p:nvPicPr>
          <p:cNvPr id="218" name="Afbeelding" descr="Afbeelding"/>
          <p:cNvPicPr>
            <a:picLocks noChangeAspect="1"/>
          </p:cNvPicPr>
          <p:nvPr/>
        </p:nvPicPr>
        <p:blipFill>
          <a:blip r:embed="rId2"/>
          <a:stretch/>
        </p:blipFill>
        <p:spPr bwMode="auto">
          <a:xfrm>
            <a:off x="19159318" y="2813567"/>
            <a:ext cx="1043996" cy="1513873"/>
          </a:xfrm>
          <a:prstGeom prst="rect">
            <a:avLst/>
          </a:prstGeom>
          <a:ln w="12700">
            <a:miter lim="400000"/>
          </a:ln>
        </p:spPr>
      </p:pic>
      <p:grpSp>
        <p:nvGrpSpPr>
          <p:cNvPr id="221" name="Groepeer"/>
          <p:cNvGrpSpPr/>
          <p:nvPr/>
        </p:nvGrpSpPr>
        <p:grpSpPr bwMode="auto">
          <a:xfrm>
            <a:off x="12364475" y="4771670"/>
            <a:ext cx="8383419" cy="1674683"/>
            <a:chOff x="0" y="0"/>
            <a:chExt cx="8383417" cy="1674681"/>
          </a:xfrm>
        </p:grpSpPr>
        <p:pic>
          <p:nvPicPr>
            <p:cNvPr id="219" name="Afbeelding" descr="Afbeelding"/>
            <p:cNvPicPr>
              <a:picLocks noChangeAspect="1"/>
            </p:cNvPicPr>
            <p:nvPr/>
          </p:nvPicPr>
          <p:blipFill>
            <a:blip r:embed="rId3"/>
            <a:stretch/>
          </p:blipFill>
          <p:spPr bwMode="auto">
            <a:xfrm>
              <a:off x="0" y="0"/>
              <a:ext cx="2465455" cy="1674682"/>
            </a:xfrm>
            <a:prstGeom prst="rect">
              <a:avLst/>
            </a:prstGeom>
            <a:ln w="12700" cap="flat">
              <a:noFill/>
              <a:miter lim="400000"/>
            </a:ln>
            <a:effectLst/>
          </p:spPr>
        </p:pic>
        <p:sp>
          <p:nvSpPr>
            <p:cNvPr id="220" name="This project has received funding from the European Union’s Horizon 2020 research and innovation programme under grant agreement no. XXXXXX."/>
            <p:cNvSpPr txBox="1"/>
            <p:nvPr/>
          </p:nvSpPr>
          <p:spPr bwMode="auto">
            <a:xfrm>
              <a:off x="2613704" y="141940"/>
              <a:ext cx="5769714" cy="1390800"/>
            </a:xfrm>
            <a:prstGeom prst="rect">
              <a:avLst/>
            </a:prstGeom>
            <a:noFill/>
            <a:ln w="12700" cap="flat">
              <a:noFill/>
              <a:miter lim="400000"/>
            </a:ln>
            <a:effectLst/>
          </p:spPr>
          <p:txBody>
            <a:bodyPr wrap="square" lIns="71437" tIns="71437" rIns="71437" bIns="71437" numCol="1" anchor="ctr">
              <a:noAutofit/>
            </a:bodyPr>
            <a:lstStyle>
              <a:lvl1pPr algn="l" defTabSz="642936">
                <a:defRPr sz="2000">
                  <a:solidFill>
                    <a:srgbClr val="0365C0"/>
                  </a:solidFill>
                </a:defRPr>
              </a:lvl1pPr>
            </a:lstStyle>
            <a:p>
              <a:pPr>
                <a:defRPr/>
              </a:pPr>
              <a:r>
                <a:t>This project has received funding from the European Union’s Horizon 2020 research and innovation programme under grant agreement no. XXXXXX.</a:t>
              </a:r>
            </a:p>
          </p:txBody>
        </p:sp>
      </p:grpSp>
      <p:pic>
        <p:nvPicPr>
          <p:cNvPr id="222" name="Afbeelding" descr="Afbeelding"/>
          <p:cNvPicPr>
            <a:picLocks noChangeAspect="1"/>
          </p:cNvPicPr>
          <p:nvPr/>
        </p:nvPicPr>
        <p:blipFill>
          <a:blip r:embed="rId4"/>
          <a:stretch/>
        </p:blipFill>
        <p:spPr bwMode="auto">
          <a:xfrm>
            <a:off x="12416162" y="3045827"/>
            <a:ext cx="5164385" cy="1049354"/>
          </a:xfrm>
          <a:prstGeom prst="rect">
            <a:avLst/>
          </a:prstGeom>
          <a:ln w="12700">
            <a:miter lim="400000"/>
          </a:ln>
        </p:spPr>
      </p:pic>
      <p:pic>
        <p:nvPicPr>
          <p:cNvPr id="223" name="Afbeelding" descr="Afbeelding"/>
          <p:cNvPicPr>
            <a:picLocks noChangeAspect="1"/>
          </p:cNvPicPr>
          <p:nvPr/>
        </p:nvPicPr>
        <p:blipFill>
          <a:blip r:embed="rId5"/>
          <a:stretch/>
        </p:blipFill>
        <p:spPr bwMode="auto">
          <a:xfrm>
            <a:off x="4324677" y="2740047"/>
            <a:ext cx="5499353" cy="1386426"/>
          </a:xfrm>
          <a:prstGeom prst="rect">
            <a:avLst/>
          </a:prstGeom>
          <a:ln w="12700">
            <a:miter lim="400000"/>
          </a:ln>
        </p:spPr>
      </p:pic>
      <p:pic>
        <p:nvPicPr>
          <p:cNvPr id="224" name="Afbeelding" descr="Afbeelding"/>
          <p:cNvPicPr>
            <a:picLocks noChangeAspect="1"/>
          </p:cNvPicPr>
          <p:nvPr/>
        </p:nvPicPr>
        <p:blipFill>
          <a:blip r:embed="rId6"/>
          <a:stretch/>
        </p:blipFill>
        <p:spPr bwMode="auto">
          <a:xfrm>
            <a:off x="4323088" y="4847454"/>
            <a:ext cx="6096837" cy="1386425"/>
          </a:xfrm>
          <a:prstGeom prst="rect">
            <a:avLst/>
          </a:prstGeom>
          <a:ln w="12700">
            <a:miter lim="400000"/>
          </a:ln>
        </p:spPr>
      </p:pic>
      <p:pic>
        <p:nvPicPr>
          <p:cNvPr id="225" name="Afbeelding" descr="Afbeelding"/>
          <p:cNvPicPr>
            <a:picLocks noChangeAspect="1"/>
          </p:cNvPicPr>
          <p:nvPr/>
        </p:nvPicPr>
        <p:blipFill>
          <a:blip r:embed="rId7"/>
          <a:stretch/>
        </p:blipFill>
        <p:spPr bwMode="auto">
          <a:xfrm>
            <a:off x="4283804" y="6954859"/>
            <a:ext cx="5581099" cy="1386426"/>
          </a:xfrm>
          <a:prstGeom prst="rect">
            <a:avLst/>
          </a:prstGeom>
          <a:ln w="12700">
            <a:miter lim="400000"/>
          </a:ln>
        </p:spPr>
      </p:pic>
      <p:sp>
        <p:nvSpPr>
          <p:cNvPr id="226" name="Dianummer"/>
          <p:cNvSpPr txBox="1">
            <a:spLocks noGrp="1"/>
          </p:cNvSpPr>
          <p:nvPr>
            <p:ph type="sldNum" sz="quarter" idx="2"/>
          </p:nvPr>
        </p:nvSpPr>
        <p:spPr bwMode="auto">
          <a:prstGeom prst="rect">
            <a:avLst/>
          </a:prstGeom>
        </p:spPr>
        <p:txBody>
          <a:bodyPr/>
          <a:lstStyle/>
          <a:p>
            <a:pPr>
              <a:defRPr/>
            </a:pPr>
            <a:fld id="{86CB4B4D-7CA3-9044-876B-883B54F8677D}" type="slidenum">
              <a:rPr/>
              <a:t>‹nr.›</a:t>
            </a:fld>
            <a:endParaRPr/>
          </a:p>
        </p:txBody>
      </p:sp>
    </p:spTree>
    <p:extLst>
      <p:ext uri="{BB962C8B-B14F-4D97-AF65-F5344CB8AC3E}">
        <p14:creationId xmlns:p14="http://schemas.microsoft.com/office/powerpoint/2010/main" val="158134024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showMasterPhAnim="0" type="tx" userDrawn="1">
  <p:cSld name="Blanco">
    <p:spTree>
      <p:nvGrpSpPr>
        <p:cNvPr id="1" name=""/>
        <p:cNvGrpSpPr/>
        <p:nvPr/>
      </p:nvGrpSpPr>
      <p:grpSpPr bwMode="auto">
        <a:xfrm>
          <a:off x="0" y="0"/>
          <a:ext cx="0" cy="0"/>
          <a:chOff x="0" y="0"/>
          <a:chExt cx="0" cy="0"/>
        </a:xfrm>
      </p:grpSpPr>
      <p:sp>
        <p:nvSpPr>
          <p:cNvPr id="233" name="Dianummer"/>
          <p:cNvSpPr txBox="1">
            <a:spLocks noGrp="1"/>
          </p:cNvSpPr>
          <p:nvPr>
            <p:ph type="sldNum" sz="quarter" idx="2"/>
          </p:nvPr>
        </p:nvSpPr>
        <p:spPr bwMode="auto">
          <a:prstGeom prst="rect">
            <a:avLst/>
          </a:prstGeom>
        </p:spPr>
        <p:txBody>
          <a:bodyPr/>
          <a:lstStyle/>
          <a:p>
            <a:pPr>
              <a:defRPr/>
            </a:pPr>
            <a:fld id="{86CB4B4D-7CA3-9044-876B-883B54F8677D}" type="slidenum">
              <a:rPr/>
              <a:t>‹nr.›</a:t>
            </a:fld>
            <a:endParaRPr/>
          </a:p>
        </p:txBody>
      </p:sp>
    </p:spTree>
    <p:extLst>
      <p:ext uri="{BB962C8B-B14F-4D97-AF65-F5344CB8AC3E}">
        <p14:creationId xmlns:p14="http://schemas.microsoft.com/office/powerpoint/2010/main" val="262098065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showMasterPhAnim="0" type="tx" userDrawn="1">
  <p:cSld name="1_Titel &amp; subtitel">
    <p:spTree>
      <p:nvGrpSpPr>
        <p:cNvPr id="1" name=""/>
        <p:cNvGrpSpPr/>
        <p:nvPr/>
      </p:nvGrpSpPr>
      <p:grpSpPr bwMode="auto">
        <a:xfrm>
          <a:off x="0" y="0"/>
          <a:ext cx="0" cy="0"/>
          <a:chOff x="0" y="0"/>
          <a:chExt cx="0" cy="0"/>
        </a:xfrm>
      </p:grpSpPr>
      <p:sp>
        <p:nvSpPr>
          <p:cNvPr id="266" name="Titeltekst"/>
          <p:cNvSpPr txBox="1">
            <a:spLocks noGrp="1"/>
          </p:cNvSpPr>
          <p:nvPr>
            <p:ph type="title"/>
          </p:nvPr>
        </p:nvSpPr>
        <p:spPr bwMode="auto">
          <a:xfrm>
            <a:off x="4726781" y="5679281"/>
            <a:ext cx="14912579" cy="1446610"/>
          </a:xfrm>
          <a:prstGeom prst="rect">
            <a:avLst/>
          </a:prstGeom>
        </p:spPr>
        <p:txBody>
          <a:bodyPr anchor="b"/>
          <a:lstStyle/>
          <a:p>
            <a:pPr>
              <a:defRPr/>
            </a:pPr>
            <a:r>
              <a:t>Titeltekst</a:t>
            </a:r>
          </a:p>
        </p:txBody>
      </p:sp>
      <p:sp>
        <p:nvSpPr>
          <p:cNvPr id="267" name="Hoofdtekst - niveau één…"/>
          <p:cNvSpPr txBox="1">
            <a:spLocks noGrp="1"/>
          </p:cNvSpPr>
          <p:nvPr>
            <p:ph type="body" sz="quarter" idx="1"/>
          </p:nvPr>
        </p:nvSpPr>
        <p:spPr bwMode="auto">
          <a:xfrm>
            <a:off x="4762500" y="7661671"/>
            <a:ext cx="14912579" cy="2964658"/>
          </a:xfrm>
          <a:prstGeom prst="rect">
            <a:avLst/>
          </a:prstGeom>
        </p:spPr>
        <p:txBody>
          <a:bodyPr/>
          <a:lstStyle>
            <a:lvl1pPr marL="0" indent="0" algn="ctr">
              <a:lnSpc>
                <a:spcPct val="100000"/>
              </a:lnSpc>
              <a:buSzTx/>
              <a:buNone/>
            </a:lvl1pPr>
            <a:lvl2pPr marL="0" indent="0" algn="ctr">
              <a:lnSpc>
                <a:spcPct val="100000"/>
              </a:lnSpc>
              <a:buSzTx/>
              <a:buNone/>
              <a:defRPr sz="3200"/>
            </a:lvl2pPr>
            <a:lvl3pPr marL="0" indent="0" algn="ctr">
              <a:lnSpc>
                <a:spcPct val="100000"/>
              </a:lnSpc>
              <a:buSzTx/>
              <a:buNone/>
              <a:defRPr sz="2400"/>
            </a:lvl3pPr>
            <a:lvl4pPr marL="0" indent="0" algn="ctr">
              <a:lnSpc>
                <a:spcPct val="100000"/>
              </a:lnSpc>
              <a:buSzTx/>
              <a:buNone/>
              <a:defRPr sz="2400"/>
            </a:lvl4pPr>
            <a:lvl5pPr marL="0" indent="0" algn="ctr">
              <a:lnSpc>
                <a:spcPct val="100000"/>
              </a:lnSpc>
              <a:buSzTx/>
              <a:buNone/>
              <a:defRPr sz="2400"/>
            </a:lvl5pPr>
          </a:lstStyle>
          <a:p>
            <a:pPr>
              <a:defRPr/>
            </a:pPr>
            <a:r>
              <a:t>Hoofdtekst - niveau één</a:t>
            </a:r>
          </a:p>
          <a:p>
            <a:pPr lvl="1">
              <a:defRPr/>
            </a:pPr>
            <a:r>
              <a:t>Hoofdtekst - niveau twee</a:t>
            </a:r>
          </a:p>
          <a:p>
            <a:pPr lvl="2">
              <a:defRPr/>
            </a:pPr>
            <a:r>
              <a:t>Hoofdtekst - niveau drie</a:t>
            </a:r>
          </a:p>
          <a:p>
            <a:pPr lvl="3">
              <a:defRPr/>
            </a:pPr>
            <a:r>
              <a:t>Hoofdtekst - niveau vier</a:t>
            </a:r>
          </a:p>
          <a:p>
            <a:pPr lvl="4">
              <a:defRPr/>
            </a:pPr>
            <a:r>
              <a:t>Hoofdtekst - niveau vijf</a:t>
            </a:r>
          </a:p>
        </p:txBody>
      </p:sp>
      <p:sp>
        <p:nvSpPr>
          <p:cNvPr id="268" name="Dianummer"/>
          <p:cNvSpPr txBox="1">
            <a:spLocks noGrp="1"/>
          </p:cNvSpPr>
          <p:nvPr>
            <p:ph type="sldNum" sz="quarter" idx="2"/>
          </p:nvPr>
        </p:nvSpPr>
        <p:spPr bwMode="auto">
          <a:prstGeom prst="rect">
            <a:avLst/>
          </a:prstGeom>
        </p:spPr>
        <p:txBody>
          <a:bodyPr/>
          <a:lstStyle/>
          <a:p>
            <a:pPr>
              <a:defRPr/>
            </a:pPr>
            <a:fld id="{86CB4B4D-7CA3-9044-876B-883B54F8677D}" type="slidenum">
              <a:rPr/>
              <a:t>‹nr.›</a:t>
            </a:fld>
            <a:endParaRPr/>
          </a:p>
        </p:txBody>
      </p:sp>
    </p:spTree>
    <p:extLst>
      <p:ext uri="{BB962C8B-B14F-4D97-AF65-F5344CB8AC3E}">
        <p14:creationId xmlns:p14="http://schemas.microsoft.com/office/powerpoint/2010/main" val="111014697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showMasterPhAnim="0" type="tx" userDrawn="1">
  <p:cSld name="Tekstslide">
    <p:spTree>
      <p:nvGrpSpPr>
        <p:cNvPr id="1" name=""/>
        <p:cNvGrpSpPr/>
        <p:nvPr/>
      </p:nvGrpSpPr>
      <p:grpSpPr bwMode="auto">
        <a:xfrm>
          <a:off x="0" y="0"/>
          <a:ext cx="0" cy="0"/>
          <a:chOff x="0" y="0"/>
          <a:chExt cx="0" cy="0"/>
        </a:xfrm>
      </p:grpSpPr>
      <p:pic>
        <p:nvPicPr>
          <p:cNvPr id="303" name="droppedImage.pdf" descr="droppedImage.pdf"/>
          <p:cNvPicPr>
            <a:picLocks noChangeAspect="1"/>
          </p:cNvPicPr>
          <p:nvPr/>
        </p:nvPicPr>
        <p:blipFill>
          <a:blip r:embed="rId2"/>
          <a:stretch/>
        </p:blipFill>
        <p:spPr bwMode="auto">
          <a:xfrm>
            <a:off x="1285595" y="634562"/>
            <a:ext cx="1303735" cy="1303735"/>
          </a:xfrm>
          <a:prstGeom prst="rect">
            <a:avLst/>
          </a:prstGeom>
          <a:ln w="12700">
            <a:miter lim="400000"/>
          </a:ln>
        </p:spPr>
      </p:pic>
      <p:sp>
        <p:nvSpPr>
          <p:cNvPr id="304" name="Titeltekst"/>
          <p:cNvSpPr txBox="1">
            <a:spLocks noGrp="1"/>
          </p:cNvSpPr>
          <p:nvPr>
            <p:ph type="title"/>
          </p:nvPr>
        </p:nvSpPr>
        <p:spPr bwMode="auto">
          <a:xfrm>
            <a:off x="3196548" y="705999"/>
            <a:ext cx="18473417" cy="1321595"/>
          </a:xfrm>
          <a:prstGeom prst="rect">
            <a:avLst/>
          </a:prstGeom>
        </p:spPr>
        <p:txBody>
          <a:bodyPr/>
          <a:lstStyle/>
          <a:p>
            <a:pPr>
              <a:defRPr/>
            </a:pPr>
            <a:r>
              <a:t>Titeltekst</a:t>
            </a:r>
          </a:p>
        </p:txBody>
      </p:sp>
      <p:sp>
        <p:nvSpPr>
          <p:cNvPr id="305" name="Hoofdtekst - niveau één…"/>
          <p:cNvSpPr txBox="1">
            <a:spLocks noGrp="1"/>
          </p:cNvSpPr>
          <p:nvPr>
            <p:ph type="body" idx="1"/>
          </p:nvPr>
        </p:nvSpPr>
        <p:spPr bwMode="auto">
          <a:xfrm>
            <a:off x="3240642" y="2798625"/>
            <a:ext cx="18385229" cy="10238306"/>
          </a:xfrm>
          <a:prstGeom prst="rect">
            <a:avLst/>
          </a:prstGeom>
        </p:spPr>
        <p:txBody>
          <a:bodyPr/>
          <a:lstStyle>
            <a:lvl1pPr marL="0" indent="0">
              <a:buSzTx/>
              <a:buNone/>
              <a:defRPr>
                <a:latin typeface="Maax-Regular"/>
                <a:ea typeface="Maax-Regular"/>
                <a:cs typeface="Maax-Regular"/>
              </a:defRPr>
            </a:lvl1pPr>
            <a:lvl2pPr marL="0" indent="0">
              <a:buSzTx/>
              <a:buNone/>
              <a:defRPr>
                <a:latin typeface="Maax-Regular"/>
                <a:ea typeface="Maax-Regular"/>
                <a:cs typeface="Maax-Regular"/>
              </a:defRPr>
            </a:lvl2pPr>
            <a:lvl3pPr marL="0" indent="0">
              <a:buSzTx/>
              <a:buNone/>
              <a:defRPr>
                <a:latin typeface="Maax-Regular"/>
                <a:ea typeface="Maax-Regular"/>
                <a:cs typeface="Maax-Regular"/>
              </a:defRPr>
            </a:lvl3pPr>
            <a:lvl4pPr marL="0" indent="0">
              <a:buSzTx/>
              <a:buNone/>
              <a:defRPr sz="3600">
                <a:latin typeface="Maax-Regular"/>
                <a:ea typeface="Maax-Regular"/>
                <a:cs typeface="Maax-Regular"/>
              </a:defRPr>
            </a:lvl4pPr>
            <a:lvl5pPr marL="0" indent="0">
              <a:buSzTx/>
              <a:buNone/>
              <a:defRPr sz="3200">
                <a:latin typeface="Maax-Regular"/>
                <a:ea typeface="Maax-Regular"/>
                <a:cs typeface="Maax-Regular"/>
              </a:defRPr>
            </a:lvl5pPr>
          </a:lstStyle>
          <a:p>
            <a:pPr>
              <a:defRPr/>
            </a:pPr>
            <a:r>
              <a:t>Hoofdtekst - niveau één</a:t>
            </a:r>
          </a:p>
          <a:p>
            <a:pPr lvl="1">
              <a:defRPr/>
            </a:pPr>
            <a:r>
              <a:t>Hoofdtekst - niveau twee</a:t>
            </a:r>
          </a:p>
          <a:p>
            <a:pPr lvl="2">
              <a:defRPr/>
            </a:pPr>
            <a:r>
              <a:t>Hoofdtekst - niveau drie</a:t>
            </a:r>
          </a:p>
          <a:p>
            <a:pPr lvl="3">
              <a:defRPr/>
            </a:pPr>
            <a:r>
              <a:t>Hoofdtekst - niveau vier</a:t>
            </a:r>
          </a:p>
          <a:p>
            <a:pPr lvl="4">
              <a:defRPr/>
            </a:pPr>
            <a:r>
              <a:t>Hoofdtekst - niveau vijf</a:t>
            </a:r>
          </a:p>
        </p:txBody>
      </p:sp>
      <p:sp>
        <p:nvSpPr>
          <p:cNvPr id="306" name="Dianummer"/>
          <p:cNvSpPr txBox="1">
            <a:spLocks noGrp="1"/>
          </p:cNvSpPr>
          <p:nvPr>
            <p:ph type="sldNum" sz="quarter" idx="2"/>
          </p:nvPr>
        </p:nvSpPr>
        <p:spPr bwMode="auto">
          <a:xfrm>
            <a:off x="11922555" y="13019484"/>
            <a:ext cx="521031" cy="511176"/>
          </a:xfrm>
          <a:prstGeom prst="rect">
            <a:avLst/>
          </a:prstGeom>
        </p:spPr>
        <p:txBody>
          <a:bodyPr/>
          <a:lstStyle/>
          <a:p>
            <a:pPr>
              <a:defRPr/>
            </a:pPr>
            <a:fld id="{86CB4B4D-7CA3-9044-876B-883B54F8677D}" type="slidenum">
              <a:rPr/>
              <a:t>‹nr.›</a:t>
            </a:fld>
            <a:endParaRPr/>
          </a:p>
        </p:txBody>
      </p:sp>
    </p:spTree>
    <p:extLst>
      <p:ext uri="{BB962C8B-B14F-4D97-AF65-F5344CB8AC3E}">
        <p14:creationId xmlns:p14="http://schemas.microsoft.com/office/powerpoint/2010/main" val="363442279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showMasterPhAnim="0" type="tx" userDrawn="1">
  <p:cSld name="Tekstslide met bullets">
    <p:spTree>
      <p:nvGrpSpPr>
        <p:cNvPr id="1" name=""/>
        <p:cNvGrpSpPr/>
        <p:nvPr/>
      </p:nvGrpSpPr>
      <p:grpSpPr bwMode="auto">
        <a:xfrm>
          <a:off x="0" y="0"/>
          <a:ext cx="0" cy="0"/>
          <a:chOff x="0" y="0"/>
          <a:chExt cx="0" cy="0"/>
        </a:xfrm>
      </p:grpSpPr>
      <p:pic>
        <p:nvPicPr>
          <p:cNvPr id="313" name="droppedImage.pdf" descr="droppedImage.pdf"/>
          <p:cNvPicPr>
            <a:picLocks noChangeAspect="1"/>
          </p:cNvPicPr>
          <p:nvPr/>
        </p:nvPicPr>
        <p:blipFill>
          <a:blip r:embed="rId2"/>
          <a:stretch/>
        </p:blipFill>
        <p:spPr bwMode="auto">
          <a:xfrm>
            <a:off x="3512343" y="678656"/>
            <a:ext cx="1303736" cy="1303735"/>
          </a:xfrm>
          <a:prstGeom prst="rect">
            <a:avLst/>
          </a:prstGeom>
          <a:ln w="12700">
            <a:miter lim="400000"/>
          </a:ln>
        </p:spPr>
      </p:pic>
      <p:sp>
        <p:nvSpPr>
          <p:cNvPr id="314" name="Titeltekst"/>
          <p:cNvSpPr txBox="1">
            <a:spLocks noGrp="1"/>
          </p:cNvSpPr>
          <p:nvPr>
            <p:ph type="title"/>
          </p:nvPr>
        </p:nvSpPr>
        <p:spPr bwMode="auto">
          <a:prstGeom prst="rect">
            <a:avLst/>
          </a:prstGeom>
        </p:spPr>
        <p:txBody>
          <a:bodyPr/>
          <a:lstStyle>
            <a:lvl1pPr>
              <a:defRPr>
                <a:solidFill>
                  <a:srgbClr val="000000"/>
                </a:solidFill>
              </a:defRPr>
            </a:lvl1pPr>
          </a:lstStyle>
          <a:p>
            <a:pPr>
              <a:defRPr/>
            </a:pPr>
            <a:r>
              <a:t>Titeltekst</a:t>
            </a:r>
          </a:p>
        </p:txBody>
      </p:sp>
      <p:sp>
        <p:nvSpPr>
          <p:cNvPr id="315" name="Hoofdtekst - niveau één…"/>
          <p:cNvSpPr txBox="1">
            <a:spLocks noGrp="1"/>
          </p:cNvSpPr>
          <p:nvPr>
            <p:ph type="body" idx="1"/>
          </p:nvPr>
        </p:nvSpPr>
        <p:spPr bwMode="auto">
          <a:prstGeom prst="rect">
            <a:avLst/>
          </a:prstGeom>
        </p:spPr>
        <p:txBody>
          <a:bodyPr/>
          <a:lstStyle>
            <a:lvl1pPr marL="440972" indent="-440972">
              <a:defRPr>
                <a:latin typeface="Maax-Regular"/>
                <a:ea typeface="Maax-Regular"/>
                <a:cs typeface="Maax-Regular"/>
              </a:defRPr>
            </a:lvl1pPr>
            <a:lvl2pPr>
              <a:defRPr>
                <a:latin typeface="Maax-Regular"/>
                <a:ea typeface="Maax-Regular"/>
                <a:cs typeface="Maax-Regular"/>
              </a:defRPr>
            </a:lvl2pPr>
            <a:lvl3pPr>
              <a:defRPr>
                <a:latin typeface="Maax-Regular"/>
                <a:ea typeface="Maax-Regular"/>
                <a:cs typeface="Maax-Regular"/>
              </a:defRPr>
            </a:lvl3pPr>
            <a:lvl4pPr>
              <a:defRPr>
                <a:latin typeface="Maax-Regular"/>
                <a:ea typeface="Maax-Regular"/>
                <a:cs typeface="Maax-Regular"/>
              </a:defRPr>
            </a:lvl4pPr>
            <a:lvl5pPr>
              <a:defRPr>
                <a:latin typeface="Maax-Regular"/>
                <a:ea typeface="Maax-Regular"/>
                <a:cs typeface="Maax-Regular"/>
              </a:defRPr>
            </a:lvl5pPr>
          </a:lstStyle>
          <a:p>
            <a:pPr>
              <a:defRPr/>
            </a:pPr>
            <a:r>
              <a:t>Hoofdtekst - niveau één</a:t>
            </a:r>
          </a:p>
          <a:p>
            <a:pPr lvl="1">
              <a:defRPr/>
            </a:pPr>
            <a:r>
              <a:t>Hoofdtekst - niveau twee</a:t>
            </a:r>
          </a:p>
          <a:p>
            <a:pPr lvl="2">
              <a:defRPr/>
            </a:pPr>
            <a:r>
              <a:t>Hoofdtekst - niveau drie</a:t>
            </a:r>
          </a:p>
          <a:p>
            <a:pPr lvl="3">
              <a:defRPr/>
            </a:pPr>
            <a:r>
              <a:t>Hoofdtekst - niveau vier</a:t>
            </a:r>
          </a:p>
          <a:p>
            <a:pPr lvl="4">
              <a:defRPr/>
            </a:pPr>
            <a:r>
              <a:t>Hoofdtekst - niveau vijf</a:t>
            </a:r>
          </a:p>
        </p:txBody>
      </p:sp>
      <p:sp>
        <p:nvSpPr>
          <p:cNvPr id="316" name="Dianummer"/>
          <p:cNvSpPr txBox="1">
            <a:spLocks noGrp="1"/>
          </p:cNvSpPr>
          <p:nvPr>
            <p:ph type="sldNum" sz="quarter" idx="2"/>
          </p:nvPr>
        </p:nvSpPr>
        <p:spPr bwMode="auto">
          <a:xfrm>
            <a:off x="11922555" y="13019484"/>
            <a:ext cx="521031" cy="511176"/>
          </a:xfrm>
          <a:prstGeom prst="rect">
            <a:avLst/>
          </a:prstGeom>
        </p:spPr>
        <p:txBody>
          <a:bodyPr/>
          <a:lstStyle/>
          <a:p>
            <a:pPr>
              <a:defRPr/>
            </a:pPr>
            <a:fld id="{86CB4B4D-7CA3-9044-876B-883B54F8677D}" type="slidenum">
              <a:rPr/>
              <a:t>‹nr.›</a:t>
            </a:fld>
            <a:endParaRPr/>
          </a:p>
        </p:txBody>
      </p:sp>
    </p:spTree>
    <p:extLst>
      <p:ext uri="{BB962C8B-B14F-4D97-AF65-F5344CB8AC3E}">
        <p14:creationId xmlns:p14="http://schemas.microsoft.com/office/powerpoint/2010/main" val="363530560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showMasterPhAnim="0" type="tx" userDrawn="1">
  <p:cSld name="1_ Full-size Foto">
    <p:spTree>
      <p:nvGrpSpPr>
        <p:cNvPr id="1" name=""/>
        <p:cNvGrpSpPr/>
        <p:nvPr/>
      </p:nvGrpSpPr>
      <p:grpSpPr bwMode="auto">
        <a:xfrm>
          <a:off x="0" y="0"/>
          <a:ext cx="0" cy="0"/>
          <a:chOff x="0" y="0"/>
          <a:chExt cx="0" cy="0"/>
        </a:xfrm>
      </p:grpSpPr>
      <p:sp>
        <p:nvSpPr>
          <p:cNvPr id="323" name="38184541742_74f1d1801e_b.jpg"/>
          <p:cNvSpPr>
            <a:spLocks noGrp="1"/>
          </p:cNvSpPr>
          <p:nvPr>
            <p:ph type="pic" idx="21"/>
          </p:nvPr>
        </p:nvSpPr>
        <p:spPr bwMode="auto">
          <a:xfrm>
            <a:off x="1920666" y="0"/>
            <a:ext cx="20614106" cy="13769579"/>
          </a:xfrm>
          <a:prstGeom prst="rect">
            <a:avLst/>
          </a:prstGeom>
        </p:spPr>
        <p:txBody>
          <a:bodyPr lIns="91439" tIns="45719" rIns="91439" bIns="45719"/>
          <a:lstStyle/>
          <a:p>
            <a:pPr>
              <a:defRPr/>
            </a:pPr>
            <a:endParaRPr/>
          </a:p>
        </p:txBody>
      </p:sp>
      <p:sp>
        <p:nvSpPr>
          <p:cNvPr id="324" name="Dianummer"/>
          <p:cNvSpPr txBox="1">
            <a:spLocks noGrp="1"/>
          </p:cNvSpPr>
          <p:nvPr>
            <p:ph type="sldNum" sz="quarter" idx="2"/>
          </p:nvPr>
        </p:nvSpPr>
        <p:spPr bwMode="auto">
          <a:xfrm>
            <a:off x="11922555" y="13019484"/>
            <a:ext cx="521031" cy="511176"/>
          </a:xfrm>
          <a:prstGeom prst="rect">
            <a:avLst/>
          </a:prstGeom>
        </p:spPr>
        <p:txBody>
          <a:bodyPr/>
          <a:lstStyle/>
          <a:p>
            <a:pPr>
              <a:defRPr/>
            </a:pPr>
            <a:fld id="{86CB4B4D-7CA3-9044-876B-883B54F8677D}" type="slidenum">
              <a:rPr/>
              <a:t>‹nr.›</a:t>
            </a:fld>
            <a:endParaRPr/>
          </a:p>
        </p:txBody>
      </p:sp>
    </p:spTree>
    <p:extLst>
      <p:ext uri="{BB962C8B-B14F-4D97-AF65-F5344CB8AC3E}">
        <p14:creationId xmlns:p14="http://schemas.microsoft.com/office/powerpoint/2010/main" val="177533694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showMasterPhAnim="0" type="tx" userDrawn="1">
  <p:cSld name="1_Make horizontaal">
    <p:spTree>
      <p:nvGrpSpPr>
        <p:cNvPr id="1" name=""/>
        <p:cNvGrpSpPr/>
        <p:nvPr/>
      </p:nvGrpSpPr>
      <p:grpSpPr bwMode="auto">
        <a:xfrm>
          <a:off x="0" y="0"/>
          <a:ext cx="0" cy="0"/>
          <a:chOff x="0" y="0"/>
          <a:chExt cx="0" cy="0"/>
        </a:xfrm>
      </p:grpSpPr>
      <p:sp>
        <p:nvSpPr>
          <p:cNvPr id="341" name="38160515456_86d63f92a9_b.jpg"/>
          <p:cNvSpPr>
            <a:spLocks noGrp="1"/>
          </p:cNvSpPr>
          <p:nvPr>
            <p:ph type="pic" idx="21"/>
          </p:nvPr>
        </p:nvSpPr>
        <p:spPr bwMode="auto">
          <a:xfrm>
            <a:off x="2955538" y="1957806"/>
            <a:ext cx="18942912" cy="12653275"/>
          </a:xfrm>
          <a:prstGeom prst="rect">
            <a:avLst/>
          </a:prstGeom>
        </p:spPr>
        <p:txBody>
          <a:bodyPr lIns="91439" tIns="45719" rIns="91439" bIns="45719"/>
          <a:lstStyle/>
          <a:p>
            <a:pPr>
              <a:defRPr/>
            </a:pPr>
            <a:endParaRPr/>
          </a:p>
        </p:txBody>
      </p:sp>
      <p:sp>
        <p:nvSpPr>
          <p:cNvPr id="342" name="Titeltekst"/>
          <p:cNvSpPr txBox="1">
            <a:spLocks noGrp="1"/>
          </p:cNvSpPr>
          <p:nvPr>
            <p:ph type="title"/>
          </p:nvPr>
        </p:nvSpPr>
        <p:spPr bwMode="auto">
          <a:xfrm>
            <a:off x="3940968" y="1321593"/>
            <a:ext cx="16852903" cy="1303736"/>
          </a:xfrm>
          <a:prstGeom prst="rect">
            <a:avLst/>
          </a:prstGeom>
        </p:spPr>
        <p:txBody>
          <a:bodyPr/>
          <a:lstStyle>
            <a:lvl1pPr>
              <a:defRPr>
                <a:solidFill>
                  <a:srgbClr val="000000"/>
                </a:solidFill>
              </a:defRPr>
            </a:lvl1pPr>
          </a:lstStyle>
          <a:p>
            <a:pPr>
              <a:defRPr/>
            </a:pPr>
            <a:r>
              <a:t>Titeltekst</a:t>
            </a:r>
          </a:p>
        </p:txBody>
      </p:sp>
      <p:sp>
        <p:nvSpPr>
          <p:cNvPr id="343" name="we make sensors"/>
          <p:cNvSpPr txBox="1">
            <a:spLocks noGrp="1"/>
          </p:cNvSpPr>
          <p:nvPr>
            <p:ph type="body" sz="quarter" idx="22"/>
          </p:nvPr>
        </p:nvSpPr>
        <p:spPr bwMode="auto">
          <a:xfrm>
            <a:off x="3923109" y="375046"/>
            <a:ext cx="16852902" cy="875724"/>
          </a:xfrm>
          <a:prstGeom prst="rect">
            <a:avLst/>
          </a:prstGeom>
        </p:spPr>
        <p:txBody>
          <a:bodyPr/>
          <a:lstStyle/>
          <a:p>
            <a:pPr marL="0" indent="0">
              <a:lnSpc>
                <a:spcPct val="100000"/>
              </a:lnSpc>
              <a:buSzTx/>
              <a:buNone/>
              <a:defRPr>
                <a:solidFill>
                  <a:srgbClr val="E9332C"/>
                </a:solidFill>
                <a:latin typeface="Waax Medium"/>
                <a:ea typeface="Waax Medium"/>
                <a:cs typeface="Waax Medium"/>
              </a:defRPr>
            </a:pPr>
            <a:r>
              <a:t>we make </a:t>
            </a:r>
            <a:r>
              <a:rPr>
                <a:solidFill>
                  <a:srgbClr val="000000"/>
                </a:solidFill>
              </a:rPr>
              <a:t>sensors</a:t>
            </a:r>
            <a:endParaRPr/>
          </a:p>
        </p:txBody>
      </p:sp>
      <p:sp>
        <p:nvSpPr>
          <p:cNvPr id="344" name="Dianummer"/>
          <p:cNvSpPr txBox="1">
            <a:spLocks noGrp="1"/>
          </p:cNvSpPr>
          <p:nvPr>
            <p:ph type="sldNum" sz="quarter" idx="2"/>
          </p:nvPr>
        </p:nvSpPr>
        <p:spPr bwMode="auto">
          <a:xfrm>
            <a:off x="11922555" y="13019484"/>
            <a:ext cx="521031" cy="511176"/>
          </a:xfrm>
          <a:prstGeom prst="rect">
            <a:avLst/>
          </a:prstGeom>
        </p:spPr>
        <p:txBody>
          <a:bodyPr/>
          <a:lstStyle/>
          <a:p>
            <a:pPr>
              <a:defRPr/>
            </a:pPr>
            <a:fld id="{86CB4B4D-7CA3-9044-876B-883B54F8677D}" type="slidenum">
              <a:rPr/>
              <a:t>‹nr.›</a:t>
            </a:fld>
            <a:endParaRPr/>
          </a:p>
        </p:txBody>
      </p:sp>
    </p:spTree>
    <p:extLst>
      <p:ext uri="{BB962C8B-B14F-4D97-AF65-F5344CB8AC3E}">
        <p14:creationId xmlns:p14="http://schemas.microsoft.com/office/powerpoint/2010/main" val="408822803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showMasterPhAnim="0" type="tx" userDrawn="1">
  <p:cSld name="1_Tekstslide">
    <p:spTree>
      <p:nvGrpSpPr>
        <p:cNvPr id="1" name=""/>
        <p:cNvGrpSpPr/>
        <p:nvPr/>
      </p:nvGrpSpPr>
      <p:grpSpPr bwMode="auto">
        <a:xfrm>
          <a:off x="0" y="0"/>
          <a:ext cx="0" cy="0"/>
          <a:chOff x="0" y="0"/>
          <a:chExt cx="0" cy="0"/>
        </a:xfrm>
      </p:grpSpPr>
      <p:pic>
        <p:nvPicPr>
          <p:cNvPr id="351" name="droppedImage.pdf" descr="droppedImage.pdf"/>
          <p:cNvPicPr>
            <a:picLocks noChangeAspect="1"/>
          </p:cNvPicPr>
          <p:nvPr/>
        </p:nvPicPr>
        <p:blipFill>
          <a:blip r:embed="rId2"/>
          <a:stretch/>
        </p:blipFill>
        <p:spPr bwMode="auto">
          <a:xfrm>
            <a:off x="6057146" y="3357315"/>
            <a:ext cx="733352" cy="733352"/>
          </a:xfrm>
          <a:prstGeom prst="rect">
            <a:avLst/>
          </a:prstGeom>
          <a:ln w="12700">
            <a:miter lim="400000"/>
          </a:ln>
        </p:spPr>
      </p:pic>
      <p:sp>
        <p:nvSpPr>
          <p:cNvPr id="352" name="Titeltekst"/>
          <p:cNvSpPr txBox="1">
            <a:spLocks noGrp="1"/>
          </p:cNvSpPr>
          <p:nvPr>
            <p:ph type="title"/>
          </p:nvPr>
        </p:nvSpPr>
        <p:spPr bwMode="auto">
          <a:xfrm>
            <a:off x="7132058" y="3397499"/>
            <a:ext cx="10391299" cy="743398"/>
          </a:xfrm>
          <a:prstGeom prst="rect">
            <a:avLst/>
          </a:prstGeom>
        </p:spPr>
        <p:txBody>
          <a:bodyPr lIns="40183" tIns="40183" rIns="40183" bIns="40183"/>
          <a:lstStyle>
            <a:lvl1pPr>
              <a:defRPr sz="6000">
                <a:solidFill>
                  <a:srgbClr val="000000"/>
                </a:solidFill>
              </a:defRPr>
            </a:lvl1pPr>
          </a:lstStyle>
          <a:p>
            <a:pPr>
              <a:defRPr/>
            </a:pPr>
            <a:r>
              <a:t>Titeltekst</a:t>
            </a:r>
          </a:p>
        </p:txBody>
      </p:sp>
      <p:sp>
        <p:nvSpPr>
          <p:cNvPr id="353" name="Hoofdtekst - niveau één…"/>
          <p:cNvSpPr txBox="1">
            <a:spLocks noGrp="1"/>
          </p:cNvSpPr>
          <p:nvPr>
            <p:ph type="body" sz="quarter" idx="1"/>
          </p:nvPr>
        </p:nvSpPr>
        <p:spPr bwMode="auto">
          <a:xfrm>
            <a:off x="7156860" y="4574601"/>
            <a:ext cx="10341693" cy="5759049"/>
          </a:xfrm>
          <a:prstGeom prst="rect">
            <a:avLst/>
          </a:prstGeom>
        </p:spPr>
        <p:txBody>
          <a:bodyPr lIns="40183" tIns="40183" rIns="40183" bIns="40183"/>
          <a:lstStyle>
            <a:lvl1pPr marL="0" indent="0">
              <a:buSzTx/>
              <a:buNone/>
              <a:defRPr sz="4400">
                <a:latin typeface="Maax-Regular"/>
                <a:ea typeface="Maax-Regular"/>
                <a:cs typeface="Maax-Regular"/>
              </a:defRPr>
            </a:lvl1pPr>
            <a:lvl2pPr marL="0" indent="0">
              <a:buSzTx/>
              <a:buNone/>
              <a:defRPr sz="3800">
                <a:latin typeface="Maax-Regular"/>
                <a:ea typeface="Maax-Regular"/>
                <a:cs typeface="Maax-Regular"/>
              </a:defRPr>
            </a:lvl2pPr>
            <a:lvl3pPr marL="0" indent="0">
              <a:buSzTx/>
              <a:buNone/>
              <a:defRPr sz="3200">
                <a:latin typeface="Maax-Regular"/>
                <a:ea typeface="Maax-Regular"/>
                <a:cs typeface="Maax-Regular"/>
              </a:defRPr>
            </a:lvl3pPr>
            <a:lvl4pPr marL="0" indent="0">
              <a:buSzTx/>
              <a:buNone/>
              <a:defRPr sz="3000">
                <a:latin typeface="Maax-Regular"/>
                <a:ea typeface="Maax-Regular"/>
                <a:cs typeface="Maax-Regular"/>
              </a:defRPr>
            </a:lvl4pPr>
            <a:lvl5pPr marL="0" indent="0">
              <a:buSzTx/>
              <a:buNone/>
              <a:defRPr sz="2800">
                <a:latin typeface="Maax-Regular"/>
                <a:ea typeface="Maax-Regular"/>
                <a:cs typeface="Maax-Regular"/>
              </a:defRPr>
            </a:lvl5pPr>
          </a:lstStyle>
          <a:p>
            <a:pPr>
              <a:defRPr/>
            </a:pPr>
            <a:r>
              <a:t>Hoofdtekst - niveau één</a:t>
            </a:r>
          </a:p>
          <a:p>
            <a:pPr lvl="1">
              <a:defRPr/>
            </a:pPr>
            <a:r>
              <a:t>Hoofdtekst - niveau twee</a:t>
            </a:r>
          </a:p>
          <a:p>
            <a:pPr lvl="2">
              <a:defRPr/>
            </a:pPr>
            <a:r>
              <a:t>Hoofdtekst - niveau drie</a:t>
            </a:r>
          </a:p>
          <a:p>
            <a:pPr lvl="3">
              <a:defRPr/>
            </a:pPr>
            <a:r>
              <a:t>Hoofdtekst - niveau vier</a:t>
            </a:r>
          </a:p>
          <a:p>
            <a:pPr lvl="4">
              <a:defRPr/>
            </a:pPr>
            <a:r>
              <a:t>Hoofdtekst - niveau vijf</a:t>
            </a:r>
          </a:p>
        </p:txBody>
      </p:sp>
      <p:sp>
        <p:nvSpPr>
          <p:cNvPr id="354" name="Dianummer"/>
          <p:cNvSpPr txBox="1">
            <a:spLocks noGrp="1"/>
          </p:cNvSpPr>
          <p:nvPr>
            <p:ph type="sldNum" sz="quarter" idx="2"/>
          </p:nvPr>
        </p:nvSpPr>
        <p:spPr bwMode="auto">
          <a:xfrm>
            <a:off x="12003397" y="10323834"/>
            <a:ext cx="367159" cy="359769"/>
          </a:xfrm>
          <a:prstGeom prst="rect">
            <a:avLst/>
          </a:prstGeom>
        </p:spPr>
        <p:txBody>
          <a:bodyPr lIns="40183" tIns="40183" rIns="40183" bIns="40183"/>
          <a:lstStyle>
            <a:lvl1pPr>
              <a:defRPr sz="1800"/>
            </a:lvl1pPr>
          </a:lstStyle>
          <a:p>
            <a:pPr>
              <a:defRPr/>
            </a:pPr>
            <a:fld id="{86CB4B4D-7CA3-9044-876B-883B54F8677D}" type="slidenum">
              <a:rPr/>
              <a:t>‹nr.›</a:t>
            </a:fld>
            <a:endParaRPr/>
          </a:p>
        </p:txBody>
      </p:sp>
    </p:spTree>
    <p:extLst>
      <p:ext uri="{BB962C8B-B14F-4D97-AF65-F5344CB8AC3E}">
        <p14:creationId xmlns:p14="http://schemas.microsoft.com/office/powerpoint/2010/main" val="360672399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showMasterPhAnim="0" type="tx" userDrawn="1">
  <p:cSld name="2_Titel &amp; subtitel">
    <p:spTree>
      <p:nvGrpSpPr>
        <p:cNvPr id="1" name=""/>
        <p:cNvGrpSpPr/>
        <p:nvPr/>
      </p:nvGrpSpPr>
      <p:grpSpPr bwMode="auto">
        <a:xfrm>
          <a:off x="0" y="0"/>
          <a:ext cx="0" cy="0"/>
          <a:chOff x="0" y="0"/>
          <a:chExt cx="0" cy="0"/>
        </a:xfrm>
      </p:grpSpPr>
      <p:sp>
        <p:nvSpPr>
          <p:cNvPr id="361" name="Titeltekst"/>
          <p:cNvSpPr txBox="1">
            <a:spLocks noGrp="1"/>
          </p:cNvSpPr>
          <p:nvPr>
            <p:ph type="title"/>
          </p:nvPr>
        </p:nvSpPr>
        <p:spPr bwMode="auto">
          <a:xfrm>
            <a:off x="4726781" y="5679281"/>
            <a:ext cx="14912579" cy="1446610"/>
          </a:xfrm>
          <a:prstGeom prst="rect">
            <a:avLst/>
          </a:prstGeom>
        </p:spPr>
        <p:txBody>
          <a:bodyPr anchor="b"/>
          <a:lstStyle>
            <a:lvl1pPr algn="ctr">
              <a:defRPr sz="9000">
                <a:solidFill>
                  <a:srgbClr val="000000"/>
                </a:solidFill>
                <a:latin typeface="Waax Medium"/>
                <a:ea typeface="Waax Medium"/>
                <a:cs typeface="Waax Medium"/>
              </a:defRPr>
            </a:lvl1pPr>
          </a:lstStyle>
          <a:p>
            <a:pPr>
              <a:defRPr/>
            </a:pPr>
            <a:r>
              <a:t>Titeltekst</a:t>
            </a:r>
          </a:p>
        </p:txBody>
      </p:sp>
      <p:sp>
        <p:nvSpPr>
          <p:cNvPr id="362" name="Hoofdtekst - niveau één…"/>
          <p:cNvSpPr txBox="1">
            <a:spLocks noGrp="1"/>
          </p:cNvSpPr>
          <p:nvPr>
            <p:ph type="body" sz="quarter" idx="1"/>
          </p:nvPr>
        </p:nvSpPr>
        <p:spPr bwMode="auto">
          <a:xfrm>
            <a:off x="4762500" y="7661671"/>
            <a:ext cx="14912579" cy="2964658"/>
          </a:xfrm>
          <a:prstGeom prst="rect">
            <a:avLst/>
          </a:prstGeom>
        </p:spPr>
        <p:txBody>
          <a:bodyPr/>
          <a:lstStyle>
            <a:lvl1pPr marL="0" indent="0" algn="ctr">
              <a:lnSpc>
                <a:spcPct val="100000"/>
              </a:lnSpc>
              <a:buSzTx/>
              <a:buNone/>
              <a:defRPr>
                <a:latin typeface="Maax-Regular"/>
                <a:ea typeface="Maax-Regular"/>
                <a:cs typeface="Maax-Regular"/>
              </a:defRPr>
            </a:lvl1pPr>
            <a:lvl2pPr marL="0" indent="0" algn="ctr">
              <a:lnSpc>
                <a:spcPct val="100000"/>
              </a:lnSpc>
              <a:buSzTx/>
              <a:buNone/>
              <a:defRPr sz="3200">
                <a:latin typeface="Maax-Regular"/>
                <a:ea typeface="Maax-Regular"/>
                <a:cs typeface="Maax-Regular"/>
              </a:defRPr>
            </a:lvl2pPr>
            <a:lvl3pPr marL="0" indent="0" algn="ctr">
              <a:lnSpc>
                <a:spcPct val="100000"/>
              </a:lnSpc>
              <a:buSzTx/>
              <a:buNone/>
              <a:defRPr sz="2400">
                <a:latin typeface="Maax-Regular"/>
                <a:ea typeface="Maax-Regular"/>
                <a:cs typeface="Maax-Regular"/>
              </a:defRPr>
            </a:lvl3pPr>
            <a:lvl4pPr marL="0" indent="0" algn="ctr">
              <a:lnSpc>
                <a:spcPct val="100000"/>
              </a:lnSpc>
              <a:buSzTx/>
              <a:buNone/>
              <a:defRPr sz="2400">
                <a:latin typeface="Maax-Regular"/>
                <a:ea typeface="Maax-Regular"/>
                <a:cs typeface="Maax-Regular"/>
              </a:defRPr>
            </a:lvl4pPr>
            <a:lvl5pPr marL="0" indent="0" algn="ctr">
              <a:lnSpc>
                <a:spcPct val="100000"/>
              </a:lnSpc>
              <a:buSzTx/>
              <a:buNone/>
              <a:defRPr sz="2400">
                <a:latin typeface="Maax-Regular"/>
                <a:ea typeface="Maax-Regular"/>
                <a:cs typeface="Maax-Regular"/>
              </a:defRPr>
            </a:lvl5pPr>
          </a:lstStyle>
          <a:p>
            <a:pPr>
              <a:defRPr/>
            </a:pPr>
            <a:r>
              <a:t>Hoofdtekst - niveau één</a:t>
            </a:r>
          </a:p>
          <a:p>
            <a:pPr lvl="1">
              <a:defRPr/>
            </a:pPr>
            <a:r>
              <a:t>Hoofdtekst - niveau twee</a:t>
            </a:r>
          </a:p>
          <a:p>
            <a:pPr lvl="2">
              <a:defRPr/>
            </a:pPr>
            <a:r>
              <a:t>Hoofdtekst - niveau drie</a:t>
            </a:r>
          </a:p>
          <a:p>
            <a:pPr lvl="3">
              <a:defRPr/>
            </a:pPr>
            <a:r>
              <a:t>Hoofdtekst - niveau vier</a:t>
            </a:r>
          </a:p>
          <a:p>
            <a:pPr lvl="4">
              <a:defRPr/>
            </a:pPr>
            <a:r>
              <a:t>Hoofdtekst - niveau vijf</a:t>
            </a:r>
          </a:p>
        </p:txBody>
      </p:sp>
      <p:pic>
        <p:nvPicPr>
          <p:cNvPr id="363" name="Waag-Futurelab_RGB_black.png" descr="Waag-Futurelab_RGB_black.png"/>
          <p:cNvPicPr>
            <a:picLocks noChangeAspect="1"/>
          </p:cNvPicPr>
          <p:nvPr/>
        </p:nvPicPr>
        <p:blipFill>
          <a:blip r:embed="rId2"/>
          <a:stretch/>
        </p:blipFill>
        <p:spPr bwMode="auto">
          <a:xfrm>
            <a:off x="5643682" y="1107281"/>
            <a:ext cx="14287501" cy="3446860"/>
          </a:xfrm>
          <a:prstGeom prst="rect">
            <a:avLst/>
          </a:prstGeom>
          <a:ln w="12700">
            <a:miter lim="400000"/>
          </a:ln>
        </p:spPr>
      </p:pic>
      <p:sp>
        <p:nvSpPr>
          <p:cNvPr id="364" name="Dianummer"/>
          <p:cNvSpPr txBox="1">
            <a:spLocks noGrp="1"/>
          </p:cNvSpPr>
          <p:nvPr>
            <p:ph type="sldNum" sz="quarter" idx="2"/>
          </p:nvPr>
        </p:nvSpPr>
        <p:spPr bwMode="auto">
          <a:xfrm>
            <a:off x="11922555" y="13019484"/>
            <a:ext cx="521031" cy="511176"/>
          </a:xfrm>
          <a:prstGeom prst="rect">
            <a:avLst/>
          </a:prstGeom>
        </p:spPr>
        <p:txBody>
          <a:bodyPr/>
          <a:lstStyle/>
          <a:p>
            <a:pPr>
              <a:defRPr/>
            </a:pPr>
            <a:fld id="{86CB4B4D-7CA3-9044-876B-883B54F8677D}" type="slidenum">
              <a:rPr/>
              <a:t>‹nr.›</a:t>
            </a:fld>
            <a:endParaRPr/>
          </a:p>
        </p:txBody>
      </p:sp>
    </p:spTree>
    <p:extLst>
      <p:ext uri="{BB962C8B-B14F-4D97-AF65-F5344CB8AC3E}">
        <p14:creationId xmlns:p14="http://schemas.microsoft.com/office/powerpoint/2010/main" val="343805997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matchingName="GLIMI Question ">
  <p:cSld name="GLIMI Question ">
    <p:bg>
      <p:bgPr>
        <a:solidFill>
          <a:srgbClr val="FFFFFF"/>
        </a:solidFill>
        <a:effectLst/>
      </p:bgPr>
    </p:bg>
    <p:spTree>
      <p:nvGrpSpPr>
        <p:cNvPr id="1" name="Shape 146"/>
        <p:cNvGrpSpPr/>
        <p:nvPr/>
      </p:nvGrpSpPr>
      <p:grpSpPr>
        <a:xfrm>
          <a:off x="0" y="0"/>
          <a:ext cx="0" cy="0"/>
          <a:chOff x="0" y="0"/>
          <a:chExt cx="0" cy="0"/>
        </a:xfrm>
      </p:grpSpPr>
      <p:cxnSp>
        <p:nvCxnSpPr>
          <p:cNvPr id="147" name="Google Shape;147;p38"/>
          <p:cNvCxnSpPr/>
          <p:nvPr/>
        </p:nvCxnSpPr>
        <p:spPr>
          <a:xfrm>
            <a:off x="3524085" y="10683451"/>
            <a:ext cx="17145002" cy="2"/>
          </a:xfrm>
          <a:prstGeom prst="straightConnector1">
            <a:avLst/>
          </a:prstGeom>
          <a:noFill/>
          <a:ln w="50800" cap="flat" cmpd="sng">
            <a:solidFill>
              <a:srgbClr val="282423"/>
            </a:solidFill>
            <a:prstDash val="solid"/>
            <a:miter lim="400000"/>
            <a:headEnd type="none" w="sm" len="sm"/>
            <a:tailEnd type="none" w="sm" len="sm"/>
          </a:ln>
        </p:spPr>
      </p:cxnSp>
      <p:sp>
        <p:nvSpPr>
          <p:cNvPr id="148" name="Google Shape;148;p38"/>
          <p:cNvSpPr txBox="1">
            <a:spLocks noGrp="1"/>
          </p:cNvSpPr>
          <p:nvPr>
            <p:ph type="title"/>
          </p:nvPr>
        </p:nvSpPr>
        <p:spPr>
          <a:xfrm>
            <a:off x="3524085" y="1566665"/>
            <a:ext cx="17145002" cy="8924550"/>
          </a:xfrm>
          <a:prstGeom prst="rect">
            <a:avLst/>
          </a:prstGeom>
          <a:noFill/>
          <a:ln>
            <a:noFill/>
          </a:ln>
        </p:spPr>
        <p:txBody>
          <a:bodyPr spcFirstLastPara="1" wrap="square" lIns="71425" tIns="71425" rIns="71425" bIns="71425" anchor="b" anchorCtr="0">
            <a:normAutofit/>
          </a:bodyPr>
          <a:lstStyle>
            <a:lvl1pPr lvl="0" algn="ctr">
              <a:lnSpc>
                <a:spcPct val="80000"/>
              </a:lnSpc>
              <a:spcBef>
                <a:spcPts val="0"/>
              </a:spcBef>
              <a:spcAft>
                <a:spcPts val="0"/>
              </a:spcAft>
              <a:buClr>
                <a:srgbClr val="456838"/>
              </a:buClr>
              <a:buSzPts val="1800"/>
              <a:buFont typeface="Calibri"/>
              <a:buNone/>
              <a:defRPr/>
            </a:lvl1pPr>
            <a:lvl2pPr lvl="1" algn="ctr">
              <a:lnSpc>
                <a:spcPct val="80000"/>
              </a:lnSpc>
              <a:spcBef>
                <a:spcPts val="0"/>
              </a:spcBef>
              <a:spcAft>
                <a:spcPts val="0"/>
              </a:spcAft>
              <a:buClr>
                <a:srgbClr val="456838"/>
              </a:buClr>
              <a:buSzPts val="1800"/>
              <a:buNone/>
              <a:defRPr/>
            </a:lvl2pPr>
            <a:lvl3pPr lvl="2" algn="ctr">
              <a:lnSpc>
                <a:spcPct val="80000"/>
              </a:lnSpc>
              <a:spcBef>
                <a:spcPts val="0"/>
              </a:spcBef>
              <a:spcAft>
                <a:spcPts val="0"/>
              </a:spcAft>
              <a:buClr>
                <a:srgbClr val="456838"/>
              </a:buClr>
              <a:buSzPts val="1800"/>
              <a:buNone/>
              <a:defRPr/>
            </a:lvl3pPr>
            <a:lvl4pPr lvl="3" algn="ctr">
              <a:lnSpc>
                <a:spcPct val="80000"/>
              </a:lnSpc>
              <a:spcBef>
                <a:spcPts val="0"/>
              </a:spcBef>
              <a:spcAft>
                <a:spcPts val="0"/>
              </a:spcAft>
              <a:buClr>
                <a:srgbClr val="456838"/>
              </a:buClr>
              <a:buSzPts val="1800"/>
              <a:buNone/>
              <a:defRPr/>
            </a:lvl4pPr>
            <a:lvl5pPr lvl="4" algn="ctr">
              <a:lnSpc>
                <a:spcPct val="80000"/>
              </a:lnSpc>
              <a:spcBef>
                <a:spcPts val="0"/>
              </a:spcBef>
              <a:spcAft>
                <a:spcPts val="0"/>
              </a:spcAft>
              <a:buClr>
                <a:srgbClr val="456838"/>
              </a:buClr>
              <a:buSzPts val="1800"/>
              <a:buNone/>
              <a:defRPr/>
            </a:lvl5pPr>
            <a:lvl6pPr lvl="5" algn="ctr">
              <a:lnSpc>
                <a:spcPct val="80000"/>
              </a:lnSpc>
              <a:spcBef>
                <a:spcPts val="0"/>
              </a:spcBef>
              <a:spcAft>
                <a:spcPts val="0"/>
              </a:spcAft>
              <a:buClr>
                <a:srgbClr val="456838"/>
              </a:buClr>
              <a:buSzPts val="1800"/>
              <a:buNone/>
              <a:defRPr/>
            </a:lvl6pPr>
            <a:lvl7pPr lvl="6" algn="ctr">
              <a:lnSpc>
                <a:spcPct val="80000"/>
              </a:lnSpc>
              <a:spcBef>
                <a:spcPts val="0"/>
              </a:spcBef>
              <a:spcAft>
                <a:spcPts val="0"/>
              </a:spcAft>
              <a:buClr>
                <a:srgbClr val="456838"/>
              </a:buClr>
              <a:buSzPts val="1800"/>
              <a:buNone/>
              <a:defRPr/>
            </a:lvl7pPr>
            <a:lvl8pPr lvl="7" algn="ctr">
              <a:lnSpc>
                <a:spcPct val="80000"/>
              </a:lnSpc>
              <a:spcBef>
                <a:spcPts val="0"/>
              </a:spcBef>
              <a:spcAft>
                <a:spcPts val="0"/>
              </a:spcAft>
              <a:buClr>
                <a:srgbClr val="456838"/>
              </a:buClr>
              <a:buSzPts val="1800"/>
              <a:buNone/>
              <a:defRPr/>
            </a:lvl8pPr>
            <a:lvl9pPr lvl="8" algn="ctr">
              <a:lnSpc>
                <a:spcPct val="80000"/>
              </a:lnSpc>
              <a:spcBef>
                <a:spcPts val="0"/>
              </a:spcBef>
              <a:spcAft>
                <a:spcPts val="0"/>
              </a:spcAft>
              <a:buClr>
                <a:srgbClr val="456838"/>
              </a:buClr>
              <a:buSzPts val="1800"/>
              <a:buNone/>
              <a:defRPr/>
            </a:lvl9pPr>
          </a:lstStyle>
          <a:p>
            <a:endParaRPr/>
          </a:p>
        </p:txBody>
      </p:sp>
      <p:sp>
        <p:nvSpPr>
          <p:cNvPr id="149" name="Google Shape;149;p38"/>
          <p:cNvSpPr/>
          <p:nvPr/>
        </p:nvSpPr>
        <p:spPr>
          <a:xfrm>
            <a:off x="16376007" y="13408681"/>
            <a:ext cx="4056038" cy="357494"/>
          </a:xfrm>
          <a:prstGeom prst="rect">
            <a:avLst/>
          </a:prstGeom>
          <a:solidFill>
            <a:srgbClr val="6FA05C"/>
          </a:solidFill>
          <a:ln>
            <a:noFill/>
          </a:ln>
        </p:spPr>
        <p:txBody>
          <a:bodyPr spcFirstLastPara="1" wrap="square" lIns="71400" tIns="71400" rIns="71400" bIns="71400" anchor="ctr" anchorCtr="0">
            <a:noAutofit/>
          </a:bodyPr>
          <a:lstStyle/>
          <a:p>
            <a:pPr marL="0" marR="0" lvl="0" indent="0" algn="ctr" rtl="0">
              <a:lnSpc>
                <a:spcPct val="80000"/>
              </a:lnSpc>
              <a:spcBef>
                <a:spcPts val="0"/>
              </a:spcBef>
              <a:spcAft>
                <a:spcPts val="0"/>
              </a:spcAft>
              <a:buClr>
                <a:srgbClr val="FFFFFF"/>
              </a:buClr>
              <a:buSzPts val="5200"/>
              <a:buFont typeface="Arial"/>
              <a:buNone/>
            </a:pPr>
            <a:endParaRPr sz="5200" b="0" i="0" u="none" strike="noStrike" cap="none">
              <a:solidFill>
                <a:srgbClr val="FFFFFF"/>
              </a:solidFill>
              <a:latin typeface="Avenir"/>
              <a:ea typeface="Avenir"/>
              <a:cs typeface="Avenir"/>
              <a:sym typeface="Avenir"/>
            </a:endParaRPr>
          </a:p>
        </p:txBody>
      </p:sp>
      <p:sp>
        <p:nvSpPr>
          <p:cNvPr id="150" name="Google Shape;150;p38"/>
          <p:cNvSpPr/>
          <p:nvPr/>
        </p:nvSpPr>
        <p:spPr>
          <a:xfrm>
            <a:off x="12195024" y="13408681"/>
            <a:ext cx="4175828" cy="357494"/>
          </a:xfrm>
          <a:prstGeom prst="rect">
            <a:avLst/>
          </a:prstGeom>
          <a:solidFill>
            <a:srgbClr val="BE4932"/>
          </a:solidFill>
          <a:ln>
            <a:noFill/>
          </a:ln>
        </p:spPr>
        <p:txBody>
          <a:bodyPr spcFirstLastPara="1" wrap="square" lIns="71400" tIns="71400" rIns="71400" bIns="71400" anchor="ctr" anchorCtr="0">
            <a:noAutofit/>
          </a:bodyPr>
          <a:lstStyle/>
          <a:p>
            <a:pPr marL="0" marR="0" lvl="0" indent="0" algn="ctr" rtl="0">
              <a:lnSpc>
                <a:spcPct val="80000"/>
              </a:lnSpc>
              <a:spcBef>
                <a:spcPts val="0"/>
              </a:spcBef>
              <a:spcAft>
                <a:spcPts val="0"/>
              </a:spcAft>
              <a:buClr>
                <a:srgbClr val="FFFFFF"/>
              </a:buClr>
              <a:buSzPts val="5200"/>
              <a:buFont typeface="Arial"/>
              <a:buNone/>
            </a:pPr>
            <a:endParaRPr sz="5200" b="0" i="0" u="none" strike="noStrike" cap="none">
              <a:solidFill>
                <a:srgbClr val="FFFFFF"/>
              </a:solidFill>
              <a:latin typeface="Avenir"/>
              <a:ea typeface="Avenir"/>
              <a:cs typeface="Avenir"/>
              <a:sym typeface="Avenir"/>
            </a:endParaRPr>
          </a:p>
        </p:txBody>
      </p:sp>
      <p:sp>
        <p:nvSpPr>
          <p:cNvPr id="151" name="Google Shape;151;p38"/>
          <p:cNvSpPr/>
          <p:nvPr/>
        </p:nvSpPr>
        <p:spPr>
          <a:xfrm>
            <a:off x="8031170" y="13408681"/>
            <a:ext cx="4175828" cy="357494"/>
          </a:xfrm>
          <a:prstGeom prst="rect">
            <a:avLst/>
          </a:prstGeom>
          <a:solidFill>
            <a:srgbClr val="A1BBC7"/>
          </a:solidFill>
          <a:ln>
            <a:noFill/>
          </a:ln>
        </p:spPr>
        <p:txBody>
          <a:bodyPr spcFirstLastPara="1" wrap="square" lIns="71400" tIns="71400" rIns="71400" bIns="71400" anchor="ctr" anchorCtr="0">
            <a:noAutofit/>
          </a:bodyPr>
          <a:lstStyle/>
          <a:p>
            <a:pPr marL="0" marR="0" lvl="0" indent="0" algn="ctr" rtl="0">
              <a:lnSpc>
                <a:spcPct val="80000"/>
              </a:lnSpc>
              <a:spcBef>
                <a:spcPts val="0"/>
              </a:spcBef>
              <a:spcAft>
                <a:spcPts val="0"/>
              </a:spcAft>
              <a:buClr>
                <a:srgbClr val="FFFFFF"/>
              </a:buClr>
              <a:buSzPts val="5200"/>
              <a:buFont typeface="Arial"/>
              <a:buNone/>
            </a:pPr>
            <a:endParaRPr sz="5200" b="0" i="0" u="none" strike="noStrike" cap="none">
              <a:solidFill>
                <a:srgbClr val="FFFFFF"/>
              </a:solidFill>
              <a:latin typeface="Avenir"/>
              <a:ea typeface="Avenir"/>
              <a:cs typeface="Avenir"/>
              <a:sym typeface="Avenir"/>
            </a:endParaRPr>
          </a:p>
        </p:txBody>
      </p:sp>
      <p:sp>
        <p:nvSpPr>
          <p:cNvPr id="152" name="Google Shape;152;p38"/>
          <p:cNvSpPr/>
          <p:nvPr/>
        </p:nvSpPr>
        <p:spPr>
          <a:xfrm>
            <a:off x="3892980" y="13408681"/>
            <a:ext cx="4175828" cy="357494"/>
          </a:xfrm>
          <a:prstGeom prst="rect">
            <a:avLst/>
          </a:prstGeom>
          <a:solidFill>
            <a:srgbClr val="FFDD2F"/>
          </a:solidFill>
          <a:ln>
            <a:noFill/>
          </a:ln>
        </p:spPr>
        <p:txBody>
          <a:bodyPr spcFirstLastPara="1" wrap="square" lIns="71400" tIns="71400" rIns="71400" bIns="71400" anchor="ctr" anchorCtr="0">
            <a:noAutofit/>
          </a:bodyPr>
          <a:lstStyle/>
          <a:p>
            <a:pPr marL="0" marR="0" lvl="0" indent="0" algn="ctr" rtl="0">
              <a:lnSpc>
                <a:spcPct val="80000"/>
              </a:lnSpc>
              <a:spcBef>
                <a:spcPts val="0"/>
              </a:spcBef>
              <a:spcAft>
                <a:spcPts val="0"/>
              </a:spcAft>
              <a:buClr>
                <a:srgbClr val="FFFFFF"/>
              </a:buClr>
              <a:buSzPts val="5200"/>
              <a:buFont typeface="Arial"/>
              <a:buNone/>
            </a:pPr>
            <a:endParaRPr sz="5200" b="0" i="0" u="none" strike="noStrike" cap="none">
              <a:solidFill>
                <a:srgbClr val="FFFFFF"/>
              </a:solidFill>
              <a:latin typeface="Avenir"/>
              <a:ea typeface="Avenir"/>
              <a:cs typeface="Avenir"/>
              <a:sym typeface="Avenir"/>
            </a:endParaRPr>
          </a:p>
        </p:txBody>
      </p:sp>
      <p:sp>
        <p:nvSpPr>
          <p:cNvPr id="153" name="Google Shape;153;p38"/>
          <p:cNvSpPr/>
          <p:nvPr/>
        </p:nvSpPr>
        <p:spPr>
          <a:xfrm>
            <a:off x="20380713" y="13408681"/>
            <a:ext cx="4056038" cy="357494"/>
          </a:xfrm>
          <a:prstGeom prst="rect">
            <a:avLst/>
          </a:prstGeom>
          <a:solidFill>
            <a:srgbClr val="2164B2"/>
          </a:solidFill>
          <a:ln>
            <a:noFill/>
          </a:ln>
        </p:spPr>
        <p:txBody>
          <a:bodyPr spcFirstLastPara="1" wrap="square" lIns="71400" tIns="71400" rIns="71400" bIns="71400" anchor="ctr" anchorCtr="0">
            <a:noAutofit/>
          </a:bodyPr>
          <a:lstStyle/>
          <a:p>
            <a:pPr marL="0" marR="0" lvl="0" indent="0" algn="ctr" rtl="0">
              <a:lnSpc>
                <a:spcPct val="80000"/>
              </a:lnSpc>
              <a:spcBef>
                <a:spcPts val="0"/>
              </a:spcBef>
              <a:spcAft>
                <a:spcPts val="0"/>
              </a:spcAft>
              <a:buClr>
                <a:srgbClr val="FFFFFF"/>
              </a:buClr>
              <a:buSzPts val="5200"/>
              <a:buFont typeface="Arial"/>
              <a:buNone/>
            </a:pPr>
            <a:endParaRPr sz="5200" b="0" i="0" u="none" strike="noStrike" cap="none">
              <a:solidFill>
                <a:srgbClr val="FFFFFF"/>
              </a:solidFill>
              <a:latin typeface="Avenir"/>
              <a:ea typeface="Avenir"/>
              <a:cs typeface="Avenir"/>
              <a:sym typeface="Avenir"/>
            </a:endParaRPr>
          </a:p>
        </p:txBody>
      </p:sp>
      <p:sp>
        <p:nvSpPr>
          <p:cNvPr id="154" name="Google Shape;154;p38"/>
          <p:cNvSpPr/>
          <p:nvPr/>
        </p:nvSpPr>
        <p:spPr>
          <a:xfrm>
            <a:off x="22995544" y="22217"/>
            <a:ext cx="1379480" cy="13401354"/>
          </a:xfrm>
          <a:custGeom>
            <a:avLst/>
            <a:gdLst/>
            <a:ahLst/>
            <a:cxnLst/>
            <a:rect l="l" t="t" r="r" b="b"/>
            <a:pathLst>
              <a:path w="21600" h="21600" extrusionOk="0">
                <a:moveTo>
                  <a:pt x="21600" y="2"/>
                </a:moveTo>
                <a:lnTo>
                  <a:pt x="21600" y="21600"/>
                </a:lnTo>
                <a:lnTo>
                  <a:pt x="0" y="21600"/>
                </a:lnTo>
                <a:cubicBezTo>
                  <a:pt x="12563" y="18065"/>
                  <a:pt x="18857" y="14327"/>
                  <a:pt x="18583" y="10563"/>
                </a:cubicBezTo>
                <a:cubicBezTo>
                  <a:pt x="18320" y="6958"/>
                  <a:pt x="12034" y="3385"/>
                  <a:pt x="0" y="0"/>
                </a:cubicBezTo>
                <a:lnTo>
                  <a:pt x="21600" y="2"/>
                </a:lnTo>
                <a:close/>
              </a:path>
            </a:pathLst>
          </a:custGeom>
          <a:solidFill>
            <a:srgbClr val="DDDAEB"/>
          </a:solidFill>
          <a:ln>
            <a:noFill/>
          </a:ln>
        </p:spPr>
        <p:txBody>
          <a:bodyPr spcFirstLastPara="1" wrap="square" lIns="71400" tIns="71400" rIns="71400" bIns="71400" anchor="ctr" anchorCtr="0">
            <a:noAutofit/>
          </a:bodyPr>
          <a:lstStyle/>
          <a:p>
            <a:pPr marL="0" marR="0" lvl="0" indent="0" algn="ctr" rtl="0">
              <a:lnSpc>
                <a:spcPct val="80000"/>
              </a:lnSpc>
              <a:spcBef>
                <a:spcPts val="0"/>
              </a:spcBef>
              <a:spcAft>
                <a:spcPts val="0"/>
              </a:spcAft>
              <a:buClr>
                <a:srgbClr val="838787"/>
              </a:buClr>
              <a:buSzPts val="5200"/>
              <a:buFont typeface="Arial"/>
              <a:buNone/>
            </a:pPr>
            <a:endParaRPr sz="5200" b="0" i="0" u="none" strike="noStrike" cap="none">
              <a:solidFill>
                <a:srgbClr val="FFFFFF"/>
              </a:solidFill>
              <a:latin typeface="Avenir"/>
              <a:ea typeface="Avenir"/>
              <a:cs typeface="Avenir"/>
              <a:sym typeface="Avenir"/>
            </a:endParaRPr>
          </a:p>
        </p:txBody>
      </p:sp>
      <p:sp>
        <p:nvSpPr>
          <p:cNvPr id="155" name="Google Shape;155;p38"/>
          <p:cNvSpPr txBox="1">
            <a:spLocks noGrp="1"/>
          </p:cNvSpPr>
          <p:nvPr>
            <p:ph type="sldNum" idx="12"/>
          </p:nvPr>
        </p:nvSpPr>
        <p:spPr>
          <a:xfrm>
            <a:off x="20177110" y="589361"/>
            <a:ext cx="545704" cy="932153"/>
          </a:xfrm>
          <a:prstGeom prst="rect">
            <a:avLst/>
          </a:prstGeom>
          <a:noFill/>
          <a:ln>
            <a:noFill/>
          </a:ln>
        </p:spPr>
        <p:txBody>
          <a:bodyPr spcFirstLastPara="1" wrap="square" lIns="71425" tIns="71425" rIns="71425" bIns="71425" anchor="t" anchorCtr="0">
            <a:spAutoFit/>
          </a:bodyPr>
          <a:lstStyle>
            <a:lvl1pPr marL="0" marR="0" lvl="0" indent="0" algn="r">
              <a:lnSpc>
                <a:spcPct val="80000"/>
              </a:lnSpc>
              <a:spcBef>
                <a:spcPts val="0"/>
              </a:spcBef>
              <a:spcAft>
                <a:spcPts val="0"/>
              </a:spcAft>
              <a:buClr>
                <a:srgbClr val="838787"/>
              </a:buClr>
              <a:buSzPts val="3200"/>
              <a:buFont typeface="Arial"/>
              <a:buNone/>
              <a:defRPr sz="3200" b="0" i="0" u="none" strike="noStrike" cap="none">
                <a:solidFill>
                  <a:srgbClr val="838787"/>
                </a:solidFill>
                <a:latin typeface="Arial"/>
                <a:ea typeface="Arial"/>
                <a:cs typeface="Arial"/>
                <a:sym typeface="Arial"/>
              </a:defRPr>
            </a:lvl1pPr>
            <a:lvl2pPr marL="0" marR="0" lvl="1" indent="0" algn="r">
              <a:lnSpc>
                <a:spcPct val="80000"/>
              </a:lnSpc>
              <a:spcBef>
                <a:spcPts val="0"/>
              </a:spcBef>
              <a:spcAft>
                <a:spcPts val="0"/>
              </a:spcAft>
              <a:buClr>
                <a:srgbClr val="838787"/>
              </a:buClr>
              <a:buSzPts val="3200"/>
              <a:buFont typeface="Arial"/>
              <a:buNone/>
              <a:defRPr sz="3200" b="0" i="0" u="none" strike="noStrike" cap="none">
                <a:solidFill>
                  <a:srgbClr val="838787"/>
                </a:solidFill>
                <a:latin typeface="Arial"/>
                <a:ea typeface="Arial"/>
                <a:cs typeface="Arial"/>
                <a:sym typeface="Arial"/>
              </a:defRPr>
            </a:lvl2pPr>
            <a:lvl3pPr marL="0" marR="0" lvl="2" indent="0" algn="r">
              <a:lnSpc>
                <a:spcPct val="80000"/>
              </a:lnSpc>
              <a:spcBef>
                <a:spcPts val="0"/>
              </a:spcBef>
              <a:spcAft>
                <a:spcPts val="0"/>
              </a:spcAft>
              <a:buClr>
                <a:srgbClr val="838787"/>
              </a:buClr>
              <a:buSzPts val="3200"/>
              <a:buFont typeface="Arial"/>
              <a:buNone/>
              <a:defRPr sz="3200" b="0" i="0" u="none" strike="noStrike" cap="none">
                <a:solidFill>
                  <a:srgbClr val="838787"/>
                </a:solidFill>
                <a:latin typeface="Arial"/>
                <a:ea typeface="Arial"/>
                <a:cs typeface="Arial"/>
                <a:sym typeface="Arial"/>
              </a:defRPr>
            </a:lvl3pPr>
            <a:lvl4pPr marL="0" marR="0" lvl="3" indent="0" algn="r">
              <a:lnSpc>
                <a:spcPct val="80000"/>
              </a:lnSpc>
              <a:spcBef>
                <a:spcPts val="0"/>
              </a:spcBef>
              <a:spcAft>
                <a:spcPts val="0"/>
              </a:spcAft>
              <a:buClr>
                <a:srgbClr val="838787"/>
              </a:buClr>
              <a:buSzPts val="3200"/>
              <a:buFont typeface="Arial"/>
              <a:buNone/>
              <a:defRPr sz="3200" b="0" i="0" u="none" strike="noStrike" cap="none">
                <a:solidFill>
                  <a:srgbClr val="838787"/>
                </a:solidFill>
                <a:latin typeface="Arial"/>
                <a:ea typeface="Arial"/>
                <a:cs typeface="Arial"/>
                <a:sym typeface="Arial"/>
              </a:defRPr>
            </a:lvl4pPr>
            <a:lvl5pPr marL="0" marR="0" lvl="4" indent="0" algn="r">
              <a:lnSpc>
                <a:spcPct val="80000"/>
              </a:lnSpc>
              <a:spcBef>
                <a:spcPts val="0"/>
              </a:spcBef>
              <a:spcAft>
                <a:spcPts val="0"/>
              </a:spcAft>
              <a:buClr>
                <a:srgbClr val="838787"/>
              </a:buClr>
              <a:buSzPts val="3200"/>
              <a:buFont typeface="Arial"/>
              <a:buNone/>
              <a:defRPr sz="3200" b="0" i="0" u="none" strike="noStrike" cap="none">
                <a:solidFill>
                  <a:srgbClr val="838787"/>
                </a:solidFill>
                <a:latin typeface="Arial"/>
                <a:ea typeface="Arial"/>
                <a:cs typeface="Arial"/>
                <a:sym typeface="Arial"/>
              </a:defRPr>
            </a:lvl5pPr>
            <a:lvl6pPr marL="0" marR="0" lvl="5" indent="0" algn="r">
              <a:lnSpc>
                <a:spcPct val="80000"/>
              </a:lnSpc>
              <a:spcBef>
                <a:spcPts val="0"/>
              </a:spcBef>
              <a:spcAft>
                <a:spcPts val="0"/>
              </a:spcAft>
              <a:buClr>
                <a:srgbClr val="838787"/>
              </a:buClr>
              <a:buSzPts val="3200"/>
              <a:buFont typeface="Arial"/>
              <a:buNone/>
              <a:defRPr sz="3200" b="0" i="0" u="none" strike="noStrike" cap="none">
                <a:solidFill>
                  <a:srgbClr val="838787"/>
                </a:solidFill>
                <a:latin typeface="Arial"/>
                <a:ea typeface="Arial"/>
                <a:cs typeface="Arial"/>
                <a:sym typeface="Arial"/>
              </a:defRPr>
            </a:lvl6pPr>
            <a:lvl7pPr marL="0" marR="0" lvl="6" indent="0" algn="r">
              <a:lnSpc>
                <a:spcPct val="80000"/>
              </a:lnSpc>
              <a:spcBef>
                <a:spcPts val="0"/>
              </a:spcBef>
              <a:spcAft>
                <a:spcPts val="0"/>
              </a:spcAft>
              <a:buClr>
                <a:srgbClr val="838787"/>
              </a:buClr>
              <a:buSzPts val="3200"/>
              <a:buFont typeface="Arial"/>
              <a:buNone/>
              <a:defRPr sz="3200" b="0" i="0" u="none" strike="noStrike" cap="none">
                <a:solidFill>
                  <a:srgbClr val="838787"/>
                </a:solidFill>
                <a:latin typeface="Arial"/>
                <a:ea typeface="Arial"/>
                <a:cs typeface="Arial"/>
                <a:sym typeface="Arial"/>
              </a:defRPr>
            </a:lvl7pPr>
            <a:lvl8pPr marL="0" marR="0" lvl="7" indent="0" algn="r">
              <a:lnSpc>
                <a:spcPct val="80000"/>
              </a:lnSpc>
              <a:spcBef>
                <a:spcPts val="0"/>
              </a:spcBef>
              <a:spcAft>
                <a:spcPts val="0"/>
              </a:spcAft>
              <a:buClr>
                <a:srgbClr val="838787"/>
              </a:buClr>
              <a:buSzPts val="3200"/>
              <a:buFont typeface="Arial"/>
              <a:buNone/>
              <a:defRPr sz="3200" b="0" i="0" u="none" strike="noStrike" cap="none">
                <a:solidFill>
                  <a:srgbClr val="838787"/>
                </a:solidFill>
                <a:latin typeface="Arial"/>
                <a:ea typeface="Arial"/>
                <a:cs typeface="Arial"/>
                <a:sym typeface="Arial"/>
              </a:defRPr>
            </a:lvl8pPr>
            <a:lvl9pPr marL="0" marR="0" lvl="8" indent="0" algn="r">
              <a:lnSpc>
                <a:spcPct val="80000"/>
              </a:lnSpc>
              <a:spcBef>
                <a:spcPts val="0"/>
              </a:spcBef>
              <a:spcAft>
                <a:spcPts val="0"/>
              </a:spcAft>
              <a:buClr>
                <a:srgbClr val="838787"/>
              </a:buClr>
              <a:buSzPts val="3200"/>
              <a:buFont typeface="Arial"/>
              <a:buNone/>
              <a:defRPr sz="3200" b="0" i="0" u="none" strike="noStrike" cap="none">
                <a:solidFill>
                  <a:srgbClr val="838787"/>
                </a:solidFill>
                <a:latin typeface="Arial"/>
                <a:ea typeface="Arial"/>
                <a:cs typeface="Arial"/>
                <a:sym typeface="Arial"/>
              </a:defRPr>
            </a:lvl9pPr>
          </a:lstStyle>
          <a:p>
            <a:pPr rtl="0"/>
            <a:fld id="{00000000-1234-1234-1234-123412341234}" type="slidenum">
              <a:rPr lang="en-GB" smtClean="0"/>
              <a:pPr rtl="0"/>
              <a:t>‹nr.›</a:t>
            </a:fld>
            <a:endParaRPr lang="en-GB"/>
          </a:p>
        </p:txBody>
      </p:sp>
      <p:grpSp>
        <p:nvGrpSpPr>
          <p:cNvPr id="156" name="Google Shape;156;p38"/>
          <p:cNvGrpSpPr/>
          <p:nvPr/>
        </p:nvGrpSpPr>
        <p:grpSpPr>
          <a:xfrm>
            <a:off x="8978" y="12409073"/>
            <a:ext cx="3920416" cy="1357102"/>
            <a:chOff x="246232" y="9456737"/>
            <a:chExt cx="3920416" cy="1357101"/>
          </a:xfrm>
        </p:grpSpPr>
        <p:pic>
          <p:nvPicPr>
            <p:cNvPr id="157" name="Google Shape;157;p38"/>
            <p:cNvPicPr preferRelativeResize="0"/>
            <p:nvPr/>
          </p:nvPicPr>
          <p:blipFill rotWithShape="1">
            <a:blip r:embed="rId2">
              <a:alphaModFix/>
            </a:blip>
            <a:srcRect/>
            <a:stretch/>
          </p:blipFill>
          <p:spPr>
            <a:xfrm>
              <a:off x="703658" y="9456737"/>
              <a:ext cx="1800225" cy="1343025"/>
            </a:xfrm>
            <a:prstGeom prst="rect">
              <a:avLst/>
            </a:prstGeom>
            <a:noFill/>
            <a:ln>
              <a:noFill/>
            </a:ln>
          </p:spPr>
        </p:pic>
        <p:pic>
          <p:nvPicPr>
            <p:cNvPr id="158" name="Google Shape;158;p38"/>
            <p:cNvPicPr preferRelativeResize="0"/>
            <p:nvPr/>
          </p:nvPicPr>
          <p:blipFill rotWithShape="1">
            <a:blip r:embed="rId3">
              <a:alphaModFix/>
            </a:blip>
            <a:srcRect/>
            <a:stretch/>
          </p:blipFill>
          <p:spPr>
            <a:xfrm>
              <a:off x="246232" y="10113961"/>
              <a:ext cx="455860" cy="685801"/>
            </a:xfrm>
            <a:prstGeom prst="rect">
              <a:avLst/>
            </a:prstGeom>
            <a:noFill/>
            <a:ln>
              <a:noFill/>
            </a:ln>
          </p:spPr>
        </p:pic>
        <p:pic>
          <p:nvPicPr>
            <p:cNvPr id="159" name="Google Shape;159;p38"/>
            <p:cNvPicPr preferRelativeResize="0"/>
            <p:nvPr/>
          </p:nvPicPr>
          <p:blipFill rotWithShape="1">
            <a:blip r:embed="rId4">
              <a:alphaModFix/>
            </a:blip>
            <a:srcRect/>
            <a:stretch/>
          </p:blipFill>
          <p:spPr>
            <a:xfrm>
              <a:off x="2507958" y="9833338"/>
              <a:ext cx="450805" cy="980500"/>
            </a:xfrm>
            <a:prstGeom prst="rect">
              <a:avLst/>
            </a:prstGeom>
            <a:noFill/>
            <a:ln>
              <a:noFill/>
            </a:ln>
          </p:spPr>
        </p:pic>
        <p:pic>
          <p:nvPicPr>
            <p:cNvPr id="160" name="Google Shape;160;p38"/>
            <p:cNvPicPr preferRelativeResize="0"/>
            <p:nvPr/>
          </p:nvPicPr>
          <p:blipFill rotWithShape="1">
            <a:blip r:embed="rId5">
              <a:alphaModFix/>
            </a:blip>
            <a:srcRect/>
            <a:stretch/>
          </p:blipFill>
          <p:spPr>
            <a:xfrm>
              <a:off x="2954734" y="10193461"/>
              <a:ext cx="428218" cy="602058"/>
            </a:xfrm>
            <a:prstGeom prst="rect">
              <a:avLst/>
            </a:prstGeom>
            <a:noFill/>
            <a:ln>
              <a:noFill/>
            </a:ln>
          </p:spPr>
        </p:pic>
        <p:pic>
          <p:nvPicPr>
            <p:cNvPr id="161" name="Google Shape;161;p38"/>
            <p:cNvPicPr preferRelativeResize="0"/>
            <p:nvPr/>
          </p:nvPicPr>
          <p:blipFill rotWithShape="1">
            <a:blip r:embed="rId6">
              <a:alphaModFix/>
            </a:blip>
            <a:srcRect/>
            <a:stretch/>
          </p:blipFill>
          <p:spPr>
            <a:xfrm>
              <a:off x="3376073" y="10375733"/>
              <a:ext cx="790575" cy="428625"/>
            </a:xfrm>
            <a:prstGeom prst="rect">
              <a:avLst/>
            </a:prstGeom>
            <a:noFill/>
            <a:ln>
              <a:noFill/>
            </a:ln>
          </p:spPr>
        </p:pic>
      </p:grpSp>
    </p:spTree>
    <p:extLst>
      <p:ext uri="{BB962C8B-B14F-4D97-AF65-F5344CB8AC3E}">
        <p14:creationId xmlns:p14="http://schemas.microsoft.com/office/powerpoint/2010/main" val="429229542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pic>
        <p:nvPicPr>
          <p:cNvPr id="7" name="Picture 4" descr="A picture containing outdoor, sky, building, roof&#10;&#10;Description automatically generated">
            <a:extLst>
              <a:ext uri="{FF2B5EF4-FFF2-40B4-BE49-F238E27FC236}">
                <a16:creationId xmlns:a16="http://schemas.microsoft.com/office/drawing/2014/main" id="{387D5A6C-3003-49A5-AEC0-9F9C2278E04E}"/>
              </a:ext>
            </a:extLst>
          </p:cNvPr>
          <p:cNvPicPr>
            <a:picLocks noChangeAspect="1"/>
          </p:cNvPicPr>
          <p:nvPr userDrawn="1"/>
        </p:nvPicPr>
        <p:blipFill rotWithShape="1">
          <a:blip r:embed="rId2"/>
          <a:srcRect l="23273" t="5436" r="13887"/>
          <a:stretch/>
        </p:blipFill>
        <p:spPr>
          <a:xfrm>
            <a:off x="0" y="2"/>
            <a:ext cx="12187765" cy="13755517"/>
          </a:xfrm>
          <a:prstGeom prst="rect">
            <a:avLst/>
          </a:prstGeom>
        </p:spPr>
      </p:pic>
      <p:sp>
        <p:nvSpPr>
          <p:cNvPr id="5" name="sThemeBarRight"/>
          <p:cNvSpPr>
            <a:spLocks noChangeArrowheads="1"/>
          </p:cNvSpPr>
          <p:nvPr/>
        </p:nvSpPr>
        <p:spPr bwMode="auto">
          <a:xfrm>
            <a:off x="12196235" y="1"/>
            <a:ext cx="12187765" cy="13719176"/>
          </a:xfrm>
          <a:prstGeom prst="rect">
            <a:avLst/>
          </a:prstGeom>
          <a:solidFill>
            <a:schemeClr val="accent1"/>
          </a:solidFill>
          <a:ln>
            <a:noFill/>
          </a:ln>
          <a:effectLst/>
        </p:spPr>
        <p:txBody>
          <a:bodyPr wrap="none" anchor="ctr"/>
          <a:lstStyle/>
          <a:p>
            <a:pPr algn="ctr">
              <a:defRPr/>
            </a:pPr>
            <a:endParaRPr lang="en-US" sz="8000">
              <a:cs typeface="Arial" pitchFamily="34" charset="0"/>
            </a:endParaRPr>
          </a:p>
        </p:txBody>
      </p:sp>
      <p:pic>
        <p:nvPicPr>
          <p:cNvPr id="6" name="sLogo" descr="tmp229"/>
          <p:cNvPicPr>
            <a:picLocks noChangeAspect="1" noChangeArrowheads="1"/>
          </p:cNvPicPr>
          <p:nvPr userDrawn="1"/>
        </p:nvPicPr>
        <p:blipFill>
          <a:blip r:embed="rId3"/>
          <a:srcRect/>
          <a:stretch>
            <a:fillRect/>
          </a:stretch>
        </p:blipFill>
        <p:spPr bwMode="auto">
          <a:xfrm>
            <a:off x="0" y="-25399"/>
            <a:ext cx="24384000" cy="4006851"/>
          </a:xfrm>
          <a:prstGeom prst="rect">
            <a:avLst/>
          </a:prstGeom>
          <a:noFill/>
          <a:ln w="9525">
            <a:noFill/>
            <a:miter lim="800000"/>
            <a:headEnd/>
            <a:tailEnd/>
          </a:ln>
        </p:spPr>
      </p:pic>
      <p:sp>
        <p:nvSpPr>
          <p:cNvPr id="3074" name="sTitle"/>
          <p:cNvSpPr>
            <a:spLocks noGrp="1" noChangeArrowheads="1"/>
          </p:cNvSpPr>
          <p:nvPr>
            <p:ph type="ctrTitle"/>
          </p:nvPr>
        </p:nvSpPr>
        <p:spPr>
          <a:xfrm>
            <a:off x="13339235" y="4194176"/>
            <a:ext cx="9749365" cy="2447925"/>
          </a:xfrm>
        </p:spPr>
        <p:txBody>
          <a:bodyPr wrap="square"/>
          <a:lstStyle>
            <a:lvl1pPr>
              <a:defRPr>
                <a:solidFill>
                  <a:srgbClr val="000000"/>
                </a:solidFill>
              </a:defRPr>
            </a:lvl1pPr>
          </a:lstStyle>
          <a:p>
            <a:pPr lvl="0"/>
            <a:r>
              <a:rPr lang="nl-NL" noProof="0"/>
              <a:t>Klik om het opmaakprofiel te bewerken</a:t>
            </a:r>
          </a:p>
        </p:txBody>
      </p:sp>
      <p:sp>
        <p:nvSpPr>
          <p:cNvPr id="3075" name="sSubtitle"/>
          <p:cNvSpPr>
            <a:spLocks noGrp="1" noChangeArrowheads="1"/>
          </p:cNvSpPr>
          <p:nvPr>
            <p:ph type="subTitle" idx="1"/>
          </p:nvPr>
        </p:nvSpPr>
        <p:spPr>
          <a:xfrm>
            <a:off x="13339235" y="7137401"/>
            <a:ext cx="9749365" cy="5480051"/>
          </a:xfrm>
        </p:spPr>
        <p:txBody>
          <a:bodyPr/>
          <a:lstStyle>
            <a:lvl1pPr marL="0" indent="0">
              <a:buFont typeface="Verdana" pitchFamily="34" charset="0"/>
              <a:buNone/>
              <a:defRPr>
                <a:solidFill>
                  <a:srgbClr val="000000"/>
                </a:solidFill>
              </a:defRPr>
            </a:lvl1pPr>
          </a:lstStyle>
          <a:p>
            <a:pPr lvl="0"/>
            <a:r>
              <a:rPr lang="nl-NL" noProof="0" dirty="0"/>
              <a:t>Klik om het opmaakprofiel van de modelondertitel te bewerken</a:t>
            </a:r>
          </a:p>
        </p:txBody>
      </p:sp>
    </p:spTree>
    <p:extLst>
      <p:ext uri="{BB962C8B-B14F-4D97-AF65-F5344CB8AC3E}">
        <p14:creationId xmlns:p14="http://schemas.microsoft.com/office/powerpoint/2010/main" val="161156345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4" descr="A picture containing outdoor, sky, building, roof&#10;&#10;Description automatically generated">
            <a:extLst>
              <a:ext uri="{FF2B5EF4-FFF2-40B4-BE49-F238E27FC236}">
                <a16:creationId xmlns:a16="http://schemas.microsoft.com/office/drawing/2014/main" id="{387D5A6C-3003-49A5-AEC0-9F9C2278E04E}"/>
              </a:ext>
            </a:extLst>
          </p:cNvPr>
          <p:cNvPicPr>
            <a:picLocks noChangeAspect="1"/>
          </p:cNvPicPr>
          <p:nvPr userDrawn="1"/>
        </p:nvPicPr>
        <p:blipFill rotWithShape="1">
          <a:blip r:embed="rId2"/>
          <a:srcRect l="23273" t="5436" r="13887"/>
          <a:stretch/>
        </p:blipFill>
        <p:spPr>
          <a:xfrm>
            <a:off x="0" y="2"/>
            <a:ext cx="12187765" cy="13755517"/>
          </a:xfrm>
          <a:prstGeom prst="rect">
            <a:avLst/>
          </a:prstGeom>
        </p:spPr>
      </p:pic>
      <p:sp>
        <p:nvSpPr>
          <p:cNvPr id="5" name="sThemeBarRight"/>
          <p:cNvSpPr>
            <a:spLocks noChangeArrowheads="1"/>
          </p:cNvSpPr>
          <p:nvPr/>
        </p:nvSpPr>
        <p:spPr bwMode="auto">
          <a:xfrm>
            <a:off x="12196235" y="1"/>
            <a:ext cx="12187765" cy="13719176"/>
          </a:xfrm>
          <a:prstGeom prst="rect">
            <a:avLst/>
          </a:prstGeom>
          <a:solidFill>
            <a:schemeClr val="accent1"/>
          </a:solidFill>
          <a:ln>
            <a:noFill/>
          </a:ln>
          <a:effectLst/>
        </p:spPr>
        <p:txBody>
          <a:bodyPr wrap="none" anchor="ctr"/>
          <a:lstStyle/>
          <a:p>
            <a:pPr algn="ctr">
              <a:defRPr/>
            </a:pPr>
            <a:endParaRPr lang="en-US" sz="8000">
              <a:cs typeface="Arial" pitchFamily="34" charset="0"/>
            </a:endParaRPr>
          </a:p>
        </p:txBody>
      </p:sp>
      <p:pic>
        <p:nvPicPr>
          <p:cNvPr id="6" name="sLogo" descr="tmp229"/>
          <p:cNvPicPr>
            <a:picLocks noChangeAspect="1" noChangeArrowheads="1"/>
          </p:cNvPicPr>
          <p:nvPr userDrawn="1"/>
        </p:nvPicPr>
        <p:blipFill>
          <a:blip r:embed="rId3"/>
          <a:srcRect/>
          <a:stretch>
            <a:fillRect/>
          </a:stretch>
        </p:blipFill>
        <p:spPr bwMode="auto">
          <a:xfrm>
            <a:off x="0" y="-25399"/>
            <a:ext cx="24384000" cy="4006851"/>
          </a:xfrm>
          <a:prstGeom prst="rect">
            <a:avLst/>
          </a:prstGeom>
          <a:noFill/>
          <a:ln w="9525">
            <a:noFill/>
            <a:miter lim="800000"/>
            <a:headEnd/>
            <a:tailEnd/>
          </a:ln>
        </p:spPr>
      </p:pic>
      <p:sp>
        <p:nvSpPr>
          <p:cNvPr id="3074" name="sTitle"/>
          <p:cNvSpPr>
            <a:spLocks noGrp="1" noChangeArrowheads="1"/>
          </p:cNvSpPr>
          <p:nvPr>
            <p:ph type="ctrTitle"/>
          </p:nvPr>
        </p:nvSpPr>
        <p:spPr>
          <a:xfrm>
            <a:off x="13339235" y="4194176"/>
            <a:ext cx="9749365" cy="2447925"/>
          </a:xfrm>
        </p:spPr>
        <p:txBody>
          <a:bodyPr wrap="square"/>
          <a:lstStyle>
            <a:lvl1pPr>
              <a:defRPr>
                <a:solidFill>
                  <a:srgbClr val="000000"/>
                </a:solidFill>
              </a:defRPr>
            </a:lvl1pPr>
          </a:lstStyle>
          <a:p>
            <a:pPr lvl="0"/>
            <a:r>
              <a:rPr lang="nl-NL" noProof="0"/>
              <a:t>Klik om het opmaakprofiel te bewerken</a:t>
            </a:r>
          </a:p>
        </p:txBody>
      </p:sp>
      <p:sp>
        <p:nvSpPr>
          <p:cNvPr id="3075" name="sSubtitle"/>
          <p:cNvSpPr>
            <a:spLocks noGrp="1" noChangeArrowheads="1"/>
          </p:cNvSpPr>
          <p:nvPr>
            <p:ph type="subTitle" idx="1"/>
          </p:nvPr>
        </p:nvSpPr>
        <p:spPr>
          <a:xfrm>
            <a:off x="13339235" y="7137401"/>
            <a:ext cx="9749365" cy="5480051"/>
          </a:xfrm>
        </p:spPr>
        <p:txBody>
          <a:bodyPr/>
          <a:lstStyle>
            <a:lvl1pPr marL="0" indent="0">
              <a:buFont typeface="Verdana" pitchFamily="34" charset="0"/>
              <a:buNone/>
              <a:defRPr>
                <a:solidFill>
                  <a:srgbClr val="000000"/>
                </a:solidFill>
              </a:defRPr>
            </a:lvl1pPr>
          </a:lstStyle>
          <a:p>
            <a:pPr lvl="0"/>
            <a:r>
              <a:rPr lang="nl-NL" noProof="0" dirty="0"/>
              <a:t>Klik om het opmaakprofiel van de modelondertitel te bewerken</a:t>
            </a:r>
          </a:p>
        </p:txBody>
      </p:sp>
    </p:spTree>
    <p:extLst>
      <p:ext uri="{BB962C8B-B14F-4D97-AF65-F5344CB8AC3E}">
        <p14:creationId xmlns:p14="http://schemas.microsoft.com/office/powerpoint/2010/main" val="186701805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5" name="Title 4"/>
          <p:cNvSpPr>
            <a:spLocks noGrp="1"/>
          </p:cNvSpPr>
          <p:nvPr>
            <p:ph type="title"/>
          </p:nvPr>
        </p:nvSpPr>
        <p:spPr/>
        <p:txBody>
          <a:bodyPr/>
          <a:lstStyle/>
          <a:p>
            <a:r>
              <a:rPr lang="en-US"/>
              <a:t>Click to edit Master title style</a:t>
            </a:r>
            <a:endParaRPr lang="nl-NL"/>
          </a:p>
        </p:txBody>
      </p:sp>
    </p:spTree>
    <p:extLst>
      <p:ext uri="{BB962C8B-B14F-4D97-AF65-F5344CB8AC3E}">
        <p14:creationId xmlns:p14="http://schemas.microsoft.com/office/powerpoint/2010/main" val="283787334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439337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30.xml"/><Relationship Id="rId2" Type="http://schemas.openxmlformats.org/officeDocument/2006/relationships/slideLayout" Target="../slideLayouts/slideLayout29.xml"/><Relationship Id="rId1" Type="http://schemas.openxmlformats.org/officeDocument/2006/relationships/slideLayout" Target="../slideLayouts/slideLayout28.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2" Type="http://schemas.openxmlformats.org/officeDocument/2006/relationships/slideLayout" Target="../slideLayouts/slideLayout32.xml"/><Relationship Id="rId16" Type="http://schemas.openxmlformats.org/officeDocument/2006/relationships/theme" Target="../theme/theme3.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slideLayout" Target="../slideLayouts/slideLayout58.xml"/><Relationship Id="rId18" Type="http://schemas.openxmlformats.org/officeDocument/2006/relationships/slideLayout" Target="../slideLayouts/slideLayout63.xml"/><Relationship Id="rId26" Type="http://schemas.openxmlformats.org/officeDocument/2006/relationships/slideLayout" Target="../slideLayouts/slideLayout71.xml"/><Relationship Id="rId3" Type="http://schemas.openxmlformats.org/officeDocument/2006/relationships/slideLayout" Target="../slideLayouts/slideLayout48.xml"/><Relationship Id="rId21" Type="http://schemas.openxmlformats.org/officeDocument/2006/relationships/slideLayout" Target="../slideLayouts/slideLayout66.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17" Type="http://schemas.openxmlformats.org/officeDocument/2006/relationships/slideLayout" Target="../slideLayouts/slideLayout62.xml"/><Relationship Id="rId25" Type="http://schemas.openxmlformats.org/officeDocument/2006/relationships/slideLayout" Target="../slideLayouts/slideLayout70.xml"/><Relationship Id="rId2" Type="http://schemas.openxmlformats.org/officeDocument/2006/relationships/slideLayout" Target="../slideLayouts/slideLayout47.xml"/><Relationship Id="rId16" Type="http://schemas.openxmlformats.org/officeDocument/2006/relationships/slideLayout" Target="../slideLayouts/slideLayout61.xml"/><Relationship Id="rId20" Type="http://schemas.openxmlformats.org/officeDocument/2006/relationships/slideLayout" Target="../slideLayouts/slideLayout65.xml"/><Relationship Id="rId29" Type="http://schemas.openxmlformats.org/officeDocument/2006/relationships/theme" Target="../theme/theme4.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24" Type="http://schemas.openxmlformats.org/officeDocument/2006/relationships/slideLayout" Target="../slideLayouts/slideLayout69.xml"/><Relationship Id="rId5" Type="http://schemas.openxmlformats.org/officeDocument/2006/relationships/slideLayout" Target="../slideLayouts/slideLayout50.xml"/><Relationship Id="rId15" Type="http://schemas.openxmlformats.org/officeDocument/2006/relationships/slideLayout" Target="../slideLayouts/slideLayout60.xml"/><Relationship Id="rId23" Type="http://schemas.openxmlformats.org/officeDocument/2006/relationships/slideLayout" Target="../slideLayouts/slideLayout68.xml"/><Relationship Id="rId28" Type="http://schemas.openxmlformats.org/officeDocument/2006/relationships/slideLayout" Target="../slideLayouts/slideLayout73.xml"/><Relationship Id="rId10" Type="http://schemas.openxmlformats.org/officeDocument/2006/relationships/slideLayout" Target="../slideLayouts/slideLayout55.xml"/><Relationship Id="rId19" Type="http://schemas.openxmlformats.org/officeDocument/2006/relationships/slideLayout" Target="../slideLayouts/slideLayout64.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slideLayout" Target="../slideLayouts/slideLayout59.xml"/><Relationship Id="rId22" Type="http://schemas.openxmlformats.org/officeDocument/2006/relationships/slideLayout" Target="../slideLayouts/slideLayout67.xml"/><Relationship Id="rId27" Type="http://schemas.openxmlformats.org/officeDocument/2006/relationships/slideLayout" Target="../slideLayouts/slideLayout72.xml"/><Relationship Id="rId30" Type="http://schemas.openxmlformats.org/officeDocument/2006/relationships/image" Target="../media/image2.png"/></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76.xml"/><Relationship Id="rId2" Type="http://schemas.openxmlformats.org/officeDocument/2006/relationships/slideLayout" Target="../slideLayouts/slideLayout75.xml"/><Relationship Id="rId1" Type="http://schemas.openxmlformats.org/officeDocument/2006/relationships/slideLayout" Target="../slideLayouts/slideLayout74.xml"/><Relationship Id="rId5" Type="http://schemas.openxmlformats.org/officeDocument/2006/relationships/image" Target="../media/image30.png"/><Relationship Id="rId4"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bwMode="auto">
        <a:xfrm>
          <a:off x="0" y="0"/>
          <a:ext cx="0" cy="0"/>
          <a:chOff x="0" y="0"/>
          <a:chExt cx="0" cy="0"/>
        </a:xfrm>
      </p:grpSpPr>
      <p:pic>
        <p:nvPicPr>
          <p:cNvPr id="2" name="droppedImage.pdf" descr="droppedImage.pdf"/>
          <p:cNvPicPr>
            <a:picLocks noChangeAspect="1"/>
          </p:cNvPicPr>
          <p:nvPr/>
        </p:nvPicPr>
        <p:blipFill>
          <a:blip r:embed="rId29"/>
          <a:stretch/>
        </p:blipFill>
        <p:spPr bwMode="auto">
          <a:xfrm>
            <a:off x="1598483" y="759023"/>
            <a:ext cx="1303735" cy="1303735"/>
          </a:xfrm>
          <a:prstGeom prst="rect">
            <a:avLst/>
          </a:prstGeom>
          <a:ln w="12700">
            <a:miter lim="400000"/>
          </a:ln>
        </p:spPr>
      </p:pic>
      <p:sp>
        <p:nvSpPr>
          <p:cNvPr id="3" name="Titeltekst"/>
          <p:cNvSpPr txBox="1">
            <a:spLocks noGrp="1"/>
          </p:cNvSpPr>
          <p:nvPr>
            <p:ph type="title"/>
          </p:nvPr>
        </p:nvSpPr>
        <p:spPr bwMode="auto">
          <a:xfrm>
            <a:off x="5423296" y="750093"/>
            <a:ext cx="15220584" cy="1321595"/>
          </a:xfrm>
          <a:prstGeom prst="rect">
            <a:avLst/>
          </a:prstGeom>
          <a:ln w="12700">
            <a:miter lim="400000"/>
          </a:ln>
        </p:spPr>
        <p:txBody>
          <a:bodyPr lIns="71437" tIns="71437" rIns="71437" bIns="71437"/>
          <a:lstStyle/>
          <a:p>
            <a:pPr>
              <a:defRPr/>
            </a:pPr>
            <a:r>
              <a:t>Titeltekst</a:t>
            </a:r>
          </a:p>
        </p:txBody>
      </p:sp>
      <p:sp>
        <p:nvSpPr>
          <p:cNvPr id="4" name="Hoofdtekst - niveau één…"/>
          <p:cNvSpPr txBox="1">
            <a:spLocks noGrp="1"/>
          </p:cNvSpPr>
          <p:nvPr>
            <p:ph type="body" idx="1"/>
          </p:nvPr>
        </p:nvSpPr>
        <p:spPr bwMode="auto">
          <a:xfrm>
            <a:off x="5423296" y="2732484"/>
            <a:ext cx="15220584" cy="10325580"/>
          </a:xfrm>
          <a:prstGeom prst="rect">
            <a:avLst/>
          </a:prstGeom>
          <a:ln w="12700">
            <a:miter lim="400000"/>
          </a:ln>
        </p:spPr>
        <p:txBody>
          <a:bodyPr lIns="71437" tIns="71437" rIns="71437" bIns="71437"/>
          <a:lstStyle>
            <a:lvl2pPr marL="754062" indent="-436562">
              <a:defRPr sz="4400"/>
            </a:lvl2pPr>
            <a:lvl3pPr marL="1065892" indent="-430892">
              <a:defRPr sz="3800"/>
            </a:lvl3pPr>
            <a:lvl4pPr marL="1375833" indent="-423333">
              <a:defRPr sz="3200"/>
            </a:lvl4pPr>
            <a:lvl5pPr marL="1702954" indent="-432954">
              <a:defRPr sz="3000"/>
            </a:lvl5pPr>
          </a:lstStyle>
          <a:p>
            <a:pPr>
              <a:defRPr/>
            </a:pPr>
            <a:r>
              <a:t>Hoofdtekst - niveau één</a:t>
            </a:r>
          </a:p>
          <a:p>
            <a:pPr lvl="1">
              <a:defRPr/>
            </a:pPr>
            <a:r>
              <a:t>Hoofdtekst - niveau twee</a:t>
            </a:r>
          </a:p>
          <a:p>
            <a:pPr lvl="2">
              <a:defRPr/>
            </a:pPr>
            <a:r>
              <a:t>Hoofdtekst - niveau drie</a:t>
            </a:r>
          </a:p>
          <a:p>
            <a:pPr lvl="3">
              <a:defRPr/>
            </a:pPr>
            <a:r>
              <a:t>Hoofdtekst - niveau vier</a:t>
            </a:r>
          </a:p>
          <a:p>
            <a:pPr lvl="4">
              <a:defRPr/>
            </a:pPr>
            <a:r>
              <a:t>Hoofdtekst - niveau vijf</a:t>
            </a:r>
          </a:p>
        </p:txBody>
      </p:sp>
      <p:sp>
        <p:nvSpPr>
          <p:cNvPr id="5" name="Dianummer"/>
          <p:cNvSpPr txBox="1">
            <a:spLocks noGrp="1"/>
          </p:cNvSpPr>
          <p:nvPr>
            <p:ph type="sldNum" sz="quarter" idx="2"/>
          </p:nvPr>
        </p:nvSpPr>
        <p:spPr bwMode="auto">
          <a:xfrm>
            <a:off x="11922555" y="13019484"/>
            <a:ext cx="521031" cy="511176"/>
          </a:xfrm>
          <a:prstGeom prst="rect">
            <a:avLst/>
          </a:prstGeom>
          <a:ln w="12700">
            <a:miter lim="400000"/>
          </a:ln>
        </p:spPr>
        <p:txBody>
          <a:bodyPr wrap="none" lIns="71437" tIns="71437" rIns="71437" bIns="71437">
            <a:spAutoFit/>
          </a:bodyPr>
          <a:lstStyle>
            <a:lvl1pPr>
              <a:defRPr sz="2400"/>
            </a:lvl1pPr>
          </a:lstStyle>
          <a:p>
            <a:pPr>
              <a:defRPr/>
            </a:pPr>
            <a:fld id="{86CB4B4D-7CA3-9044-876B-883B54F8677D}" type="slidenum">
              <a:rPr/>
              <a:t>‹nr.›</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 id="2147483665" r:id="rId16"/>
    <p:sldLayoutId id="2147483667" r:id="rId17"/>
    <p:sldLayoutId id="2147483668" r:id="rId18"/>
    <p:sldLayoutId id="2147483669" r:id="rId19"/>
    <p:sldLayoutId id="2147483671" r:id="rId20"/>
    <p:sldLayoutId id="2147483672" r:id="rId21"/>
    <p:sldLayoutId id="2147483673" r:id="rId22"/>
    <p:sldLayoutId id="2147483674" r:id="rId23"/>
    <p:sldLayoutId id="2147483676" r:id="rId24"/>
    <p:sldLayoutId id="2147483677" r:id="rId25"/>
    <p:sldLayoutId id="2147483678" r:id="rId26"/>
    <p:sldLayoutId id="2147483679" r:id="rId27"/>
  </p:sldLayoutIdLst>
  <p:txStyles>
    <p:titleStyle>
      <a:lvl1pPr marL="0" marR="0" indent="0" algn="l" defTabSz="821531">
        <a:lnSpc>
          <a:spcPct val="100000"/>
        </a:lnSpc>
        <a:spcBef>
          <a:spcPts val="0"/>
        </a:spcBef>
        <a:spcAft>
          <a:spcPts val="0"/>
        </a:spcAft>
        <a:buClrTx/>
        <a:buSzTx/>
        <a:buFontTx/>
        <a:buNone/>
        <a:defRPr sz="6600" b="0" i="0" u="none" strike="noStrike" cap="none" spc="0">
          <a:solidFill>
            <a:srgbClr val="E11B22"/>
          </a:solidFill>
          <a:latin typeface="+mj-lt"/>
          <a:ea typeface="+mj-ea"/>
          <a:cs typeface="+mj-cs"/>
        </a:defRPr>
      </a:lvl1pPr>
      <a:lvl2pPr marL="0" marR="0" indent="0" algn="l" defTabSz="821531">
        <a:lnSpc>
          <a:spcPct val="100000"/>
        </a:lnSpc>
        <a:spcBef>
          <a:spcPts val="0"/>
        </a:spcBef>
        <a:spcAft>
          <a:spcPts val="0"/>
        </a:spcAft>
        <a:buClrTx/>
        <a:buSzTx/>
        <a:buFontTx/>
        <a:buNone/>
        <a:defRPr sz="6600" b="0" i="0" u="none" strike="noStrike" cap="none" spc="0">
          <a:solidFill>
            <a:srgbClr val="E11B22"/>
          </a:solidFill>
          <a:latin typeface="+mj-lt"/>
          <a:ea typeface="+mj-ea"/>
          <a:cs typeface="+mj-cs"/>
        </a:defRPr>
      </a:lvl2pPr>
      <a:lvl3pPr marL="0" marR="0" indent="0" algn="l" defTabSz="821531">
        <a:lnSpc>
          <a:spcPct val="100000"/>
        </a:lnSpc>
        <a:spcBef>
          <a:spcPts val="0"/>
        </a:spcBef>
        <a:spcAft>
          <a:spcPts val="0"/>
        </a:spcAft>
        <a:buClrTx/>
        <a:buSzTx/>
        <a:buFontTx/>
        <a:buNone/>
        <a:defRPr sz="6600" b="0" i="0" u="none" strike="noStrike" cap="none" spc="0">
          <a:solidFill>
            <a:srgbClr val="E11B22"/>
          </a:solidFill>
          <a:latin typeface="+mj-lt"/>
          <a:ea typeface="+mj-ea"/>
          <a:cs typeface="+mj-cs"/>
        </a:defRPr>
      </a:lvl3pPr>
      <a:lvl4pPr marL="0" marR="0" indent="0" algn="l" defTabSz="821531">
        <a:lnSpc>
          <a:spcPct val="100000"/>
        </a:lnSpc>
        <a:spcBef>
          <a:spcPts val="0"/>
        </a:spcBef>
        <a:spcAft>
          <a:spcPts val="0"/>
        </a:spcAft>
        <a:buClrTx/>
        <a:buSzTx/>
        <a:buFontTx/>
        <a:buNone/>
        <a:defRPr sz="6600" b="0" i="0" u="none" strike="noStrike" cap="none" spc="0">
          <a:solidFill>
            <a:srgbClr val="E11B22"/>
          </a:solidFill>
          <a:latin typeface="+mj-lt"/>
          <a:ea typeface="+mj-ea"/>
          <a:cs typeface="+mj-cs"/>
        </a:defRPr>
      </a:lvl4pPr>
      <a:lvl5pPr marL="0" marR="0" indent="0" algn="l" defTabSz="821531">
        <a:lnSpc>
          <a:spcPct val="100000"/>
        </a:lnSpc>
        <a:spcBef>
          <a:spcPts val="0"/>
        </a:spcBef>
        <a:spcAft>
          <a:spcPts val="0"/>
        </a:spcAft>
        <a:buClrTx/>
        <a:buSzTx/>
        <a:buFontTx/>
        <a:buNone/>
        <a:defRPr sz="6600" b="0" i="0" u="none" strike="noStrike" cap="none" spc="0">
          <a:solidFill>
            <a:srgbClr val="E11B22"/>
          </a:solidFill>
          <a:latin typeface="+mj-lt"/>
          <a:ea typeface="+mj-ea"/>
          <a:cs typeface="+mj-cs"/>
        </a:defRPr>
      </a:lvl5pPr>
      <a:lvl6pPr marL="0" marR="0" indent="0" algn="l" defTabSz="821531">
        <a:lnSpc>
          <a:spcPct val="100000"/>
        </a:lnSpc>
        <a:spcBef>
          <a:spcPts val="0"/>
        </a:spcBef>
        <a:spcAft>
          <a:spcPts val="0"/>
        </a:spcAft>
        <a:buClrTx/>
        <a:buSzTx/>
        <a:buFontTx/>
        <a:buNone/>
        <a:defRPr sz="6600" b="0" i="0" u="none" strike="noStrike" cap="none" spc="0">
          <a:solidFill>
            <a:srgbClr val="E11B22"/>
          </a:solidFill>
          <a:latin typeface="+mj-lt"/>
          <a:ea typeface="+mj-ea"/>
          <a:cs typeface="+mj-cs"/>
        </a:defRPr>
      </a:lvl6pPr>
      <a:lvl7pPr marL="0" marR="0" indent="0" algn="l" defTabSz="821531">
        <a:lnSpc>
          <a:spcPct val="100000"/>
        </a:lnSpc>
        <a:spcBef>
          <a:spcPts val="0"/>
        </a:spcBef>
        <a:spcAft>
          <a:spcPts val="0"/>
        </a:spcAft>
        <a:buClrTx/>
        <a:buSzTx/>
        <a:buFontTx/>
        <a:buNone/>
        <a:defRPr sz="6600" b="0" i="0" u="none" strike="noStrike" cap="none" spc="0">
          <a:solidFill>
            <a:srgbClr val="E11B22"/>
          </a:solidFill>
          <a:latin typeface="+mj-lt"/>
          <a:ea typeface="+mj-ea"/>
          <a:cs typeface="+mj-cs"/>
        </a:defRPr>
      </a:lvl7pPr>
      <a:lvl8pPr marL="0" marR="0" indent="0" algn="l" defTabSz="821531">
        <a:lnSpc>
          <a:spcPct val="100000"/>
        </a:lnSpc>
        <a:spcBef>
          <a:spcPts val="0"/>
        </a:spcBef>
        <a:spcAft>
          <a:spcPts val="0"/>
        </a:spcAft>
        <a:buClrTx/>
        <a:buSzTx/>
        <a:buFontTx/>
        <a:buNone/>
        <a:defRPr sz="6600" b="0" i="0" u="none" strike="noStrike" cap="none" spc="0">
          <a:solidFill>
            <a:srgbClr val="E11B22"/>
          </a:solidFill>
          <a:latin typeface="+mj-lt"/>
          <a:ea typeface="+mj-ea"/>
          <a:cs typeface="+mj-cs"/>
        </a:defRPr>
      </a:lvl8pPr>
      <a:lvl9pPr marL="0" marR="0" indent="0" algn="l" defTabSz="821531">
        <a:lnSpc>
          <a:spcPct val="100000"/>
        </a:lnSpc>
        <a:spcBef>
          <a:spcPts val="0"/>
        </a:spcBef>
        <a:spcAft>
          <a:spcPts val="0"/>
        </a:spcAft>
        <a:buClrTx/>
        <a:buSzTx/>
        <a:buFontTx/>
        <a:buNone/>
        <a:defRPr sz="6600" b="0" i="0" u="none" strike="noStrike" cap="none" spc="0">
          <a:solidFill>
            <a:srgbClr val="E11B22"/>
          </a:solidFill>
          <a:latin typeface="+mj-lt"/>
          <a:ea typeface="+mj-ea"/>
          <a:cs typeface="+mj-cs"/>
        </a:defRPr>
      </a:lvl9pPr>
    </p:titleStyle>
    <p:bodyStyle>
      <a:lvl1pPr marL="190223" marR="0" indent="-190223" algn="l" defTabSz="821531">
        <a:lnSpc>
          <a:spcPct val="120000"/>
        </a:lnSpc>
        <a:spcBef>
          <a:spcPts val="0"/>
        </a:spcBef>
        <a:spcAft>
          <a:spcPts val="0"/>
        </a:spcAft>
        <a:buClrTx/>
        <a:buSzPct val="100000"/>
        <a:buFontTx/>
        <a:buChar char="•"/>
        <a:defRPr sz="5000" b="0" i="0" u="none" strike="noStrike" cap="none" spc="0">
          <a:solidFill>
            <a:srgbClr val="000000"/>
          </a:solidFill>
          <a:latin typeface="+mj-lt"/>
          <a:ea typeface="+mj-ea"/>
          <a:cs typeface="+mj-cs"/>
        </a:defRPr>
      </a:lvl1pPr>
      <a:lvl2pPr marL="813593" marR="0" indent="-496093" algn="l" defTabSz="821531">
        <a:lnSpc>
          <a:spcPct val="120000"/>
        </a:lnSpc>
        <a:spcBef>
          <a:spcPts val="0"/>
        </a:spcBef>
        <a:spcAft>
          <a:spcPts val="0"/>
        </a:spcAft>
        <a:buClrTx/>
        <a:buSzPct val="100000"/>
        <a:buFontTx/>
        <a:buChar char="•"/>
        <a:defRPr sz="5000" b="0" i="0" u="none" strike="noStrike" cap="none" spc="0">
          <a:solidFill>
            <a:srgbClr val="000000"/>
          </a:solidFill>
          <a:latin typeface="+mj-lt"/>
          <a:ea typeface="+mj-ea"/>
          <a:cs typeface="+mj-cs"/>
        </a:defRPr>
      </a:lvl2pPr>
      <a:lvl3pPr marL="1201964" marR="0" indent="-566964" algn="l" defTabSz="821531">
        <a:lnSpc>
          <a:spcPct val="120000"/>
        </a:lnSpc>
        <a:spcBef>
          <a:spcPts val="0"/>
        </a:spcBef>
        <a:spcAft>
          <a:spcPts val="0"/>
        </a:spcAft>
        <a:buClrTx/>
        <a:buSzPct val="100000"/>
        <a:buFontTx/>
        <a:buChar char="•"/>
        <a:defRPr sz="5000" b="0" i="0" u="none" strike="noStrike" cap="none" spc="0">
          <a:solidFill>
            <a:srgbClr val="000000"/>
          </a:solidFill>
          <a:latin typeface="+mj-lt"/>
          <a:ea typeface="+mj-ea"/>
          <a:cs typeface="+mj-cs"/>
        </a:defRPr>
      </a:lvl3pPr>
      <a:lvl4pPr marL="1613958" marR="0" indent="-661458" algn="l" defTabSz="821531">
        <a:lnSpc>
          <a:spcPct val="120000"/>
        </a:lnSpc>
        <a:spcBef>
          <a:spcPts val="0"/>
        </a:spcBef>
        <a:spcAft>
          <a:spcPts val="0"/>
        </a:spcAft>
        <a:buClrTx/>
        <a:buSzPct val="100000"/>
        <a:buFontTx/>
        <a:buChar char="•"/>
        <a:defRPr sz="5000" b="0" i="0" u="none" strike="noStrike" cap="none" spc="0">
          <a:solidFill>
            <a:srgbClr val="000000"/>
          </a:solidFill>
          <a:latin typeface="+mj-lt"/>
          <a:ea typeface="+mj-ea"/>
          <a:cs typeface="+mj-cs"/>
        </a:defRPr>
      </a:lvl4pPr>
      <a:lvl5pPr marL="1991591" marR="0" indent="-721591" algn="l" defTabSz="821531">
        <a:lnSpc>
          <a:spcPct val="120000"/>
        </a:lnSpc>
        <a:spcBef>
          <a:spcPts val="0"/>
        </a:spcBef>
        <a:spcAft>
          <a:spcPts val="0"/>
        </a:spcAft>
        <a:buClrTx/>
        <a:buSzPct val="100000"/>
        <a:buFontTx/>
        <a:buChar char="•"/>
        <a:defRPr sz="5000" b="0" i="0" u="none" strike="noStrike" cap="none" spc="0">
          <a:solidFill>
            <a:srgbClr val="000000"/>
          </a:solidFill>
          <a:latin typeface="+mj-lt"/>
          <a:ea typeface="+mj-ea"/>
          <a:cs typeface="+mj-cs"/>
        </a:defRPr>
      </a:lvl5pPr>
      <a:lvl6pPr marL="2248958" marR="0" indent="-661458" algn="l" defTabSz="821531">
        <a:lnSpc>
          <a:spcPct val="120000"/>
        </a:lnSpc>
        <a:spcBef>
          <a:spcPts val="0"/>
        </a:spcBef>
        <a:spcAft>
          <a:spcPts val="0"/>
        </a:spcAft>
        <a:buClrTx/>
        <a:buSzPct val="100000"/>
        <a:buFontTx/>
        <a:buChar char="•"/>
        <a:defRPr sz="5000" b="0" i="0" u="none" strike="noStrike" cap="none" spc="0">
          <a:solidFill>
            <a:srgbClr val="000000"/>
          </a:solidFill>
          <a:latin typeface="+mj-lt"/>
          <a:ea typeface="+mj-ea"/>
          <a:cs typeface="+mj-cs"/>
        </a:defRPr>
      </a:lvl6pPr>
      <a:lvl7pPr marL="2566458" marR="0" indent="-661458" algn="l" defTabSz="821531">
        <a:lnSpc>
          <a:spcPct val="120000"/>
        </a:lnSpc>
        <a:spcBef>
          <a:spcPts val="0"/>
        </a:spcBef>
        <a:spcAft>
          <a:spcPts val="0"/>
        </a:spcAft>
        <a:buClrTx/>
        <a:buSzPct val="100000"/>
        <a:buFontTx/>
        <a:buChar char="•"/>
        <a:defRPr sz="5000" b="0" i="0" u="none" strike="noStrike" cap="none" spc="0">
          <a:solidFill>
            <a:srgbClr val="000000"/>
          </a:solidFill>
          <a:latin typeface="+mj-lt"/>
          <a:ea typeface="+mj-ea"/>
          <a:cs typeface="+mj-cs"/>
        </a:defRPr>
      </a:lvl7pPr>
      <a:lvl8pPr marL="2883958" marR="0" indent="-661458" algn="l" defTabSz="821531">
        <a:lnSpc>
          <a:spcPct val="120000"/>
        </a:lnSpc>
        <a:spcBef>
          <a:spcPts val="0"/>
        </a:spcBef>
        <a:spcAft>
          <a:spcPts val="0"/>
        </a:spcAft>
        <a:buClrTx/>
        <a:buSzPct val="100000"/>
        <a:buFontTx/>
        <a:buChar char="•"/>
        <a:defRPr sz="5000" b="0" i="0" u="none" strike="noStrike" cap="none" spc="0">
          <a:solidFill>
            <a:srgbClr val="000000"/>
          </a:solidFill>
          <a:latin typeface="+mj-lt"/>
          <a:ea typeface="+mj-ea"/>
          <a:cs typeface="+mj-cs"/>
        </a:defRPr>
      </a:lvl8pPr>
      <a:lvl9pPr marL="3201458" marR="0" indent="-661458" algn="l" defTabSz="821531">
        <a:lnSpc>
          <a:spcPct val="120000"/>
        </a:lnSpc>
        <a:spcBef>
          <a:spcPts val="0"/>
        </a:spcBef>
        <a:spcAft>
          <a:spcPts val="0"/>
        </a:spcAft>
        <a:buClrTx/>
        <a:buSzPct val="100000"/>
        <a:buFontTx/>
        <a:buChar char="•"/>
        <a:defRPr sz="5000" b="0" i="0" u="none" strike="noStrike" cap="none" spc="0">
          <a:solidFill>
            <a:srgbClr val="000000"/>
          </a:solidFill>
          <a:latin typeface="+mj-lt"/>
          <a:ea typeface="+mj-ea"/>
          <a:cs typeface="+mj-cs"/>
        </a:defRPr>
      </a:lvl9pPr>
    </p:bodyStyle>
    <p:otherStyle>
      <a:lvl1pPr marL="0" marR="0" indent="0" algn="ctr" defTabSz="821531">
        <a:lnSpc>
          <a:spcPct val="100000"/>
        </a:lnSpc>
        <a:spcBef>
          <a:spcPts val="0"/>
        </a:spcBef>
        <a:spcAft>
          <a:spcPts val="0"/>
        </a:spcAft>
        <a:buClrTx/>
        <a:buSzTx/>
        <a:buFontTx/>
        <a:buNone/>
        <a:defRPr sz="2400" b="0" i="0" u="none" strike="noStrike" cap="none" spc="0">
          <a:solidFill>
            <a:schemeClr val="tx1"/>
          </a:solidFill>
          <a:latin typeface="+mn-lt"/>
          <a:ea typeface="+mn-ea"/>
          <a:cs typeface="+mn-cs"/>
        </a:defRPr>
      </a:lvl1pPr>
      <a:lvl2pPr marL="0" marR="0" indent="0" algn="ctr" defTabSz="821531">
        <a:lnSpc>
          <a:spcPct val="100000"/>
        </a:lnSpc>
        <a:spcBef>
          <a:spcPts val="0"/>
        </a:spcBef>
        <a:spcAft>
          <a:spcPts val="0"/>
        </a:spcAft>
        <a:buClrTx/>
        <a:buSzTx/>
        <a:buFontTx/>
        <a:buNone/>
        <a:defRPr sz="2400" b="0" i="0" u="none" strike="noStrike" cap="none" spc="0">
          <a:solidFill>
            <a:schemeClr val="tx1"/>
          </a:solidFill>
          <a:latin typeface="+mn-lt"/>
          <a:ea typeface="+mn-ea"/>
          <a:cs typeface="+mn-cs"/>
        </a:defRPr>
      </a:lvl2pPr>
      <a:lvl3pPr marL="0" marR="0" indent="0" algn="ctr" defTabSz="821531">
        <a:lnSpc>
          <a:spcPct val="100000"/>
        </a:lnSpc>
        <a:spcBef>
          <a:spcPts val="0"/>
        </a:spcBef>
        <a:spcAft>
          <a:spcPts val="0"/>
        </a:spcAft>
        <a:buClrTx/>
        <a:buSzTx/>
        <a:buFontTx/>
        <a:buNone/>
        <a:defRPr sz="2400" b="0" i="0" u="none" strike="noStrike" cap="none" spc="0">
          <a:solidFill>
            <a:schemeClr val="tx1"/>
          </a:solidFill>
          <a:latin typeface="+mn-lt"/>
          <a:ea typeface="+mn-ea"/>
          <a:cs typeface="+mn-cs"/>
        </a:defRPr>
      </a:lvl3pPr>
      <a:lvl4pPr marL="0" marR="0" indent="0" algn="ctr" defTabSz="821531">
        <a:lnSpc>
          <a:spcPct val="100000"/>
        </a:lnSpc>
        <a:spcBef>
          <a:spcPts val="0"/>
        </a:spcBef>
        <a:spcAft>
          <a:spcPts val="0"/>
        </a:spcAft>
        <a:buClrTx/>
        <a:buSzTx/>
        <a:buFontTx/>
        <a:buNone/>
        <a:defRPr sz="2400" b="0" i="0" u="none" strike="noStrike" cap="none" spc="0">
          <a:solidFill>
            <a:schemeClr val="tx1"/>
          </a:solidFill>
          <a:latin typeface="+mn-lt"/>
          <a:ea typeface="+mn-ea"/>
          <a:cs typeface="+mn-cs"/>
        </a:defRPr>
      </a:lvl4pPr>
      <a:lvl5pPr marL="0" marR="0" indent="0" algn="ctr" defTabSz="821531">
        <a:lnSpc>
          <a:spcPct val="100000"/>
        </a:lnSpc>
        <a:spcBef>
          <a:spcPts val="0"/>
        </a:spcBef>
        <a:spcAft>
          <a:spcPts val="0"/>
        </a:spcAft>
        <a:buClrTx/>
        <a:buSzTx/>
        <a:buFontTx/>
        <a:buNone/>
        <a:defRPr sz="2400" b="0" i="0" u="none" strike="noStrike" cap="none" spc="0">
          <a:solidFill>
            <a:schemeClr val="tx1"/>
          </a:solidFill>
          <a:latin typeface="+mn-lt"/>
          <a:ea typeface="+mn-ea"/>
          <a:cs typeface="+mn-cs"/>
        </a:defRPr>
      </a:lvl5pPr>
      <a:lvl6pPr marL="0" marR="0" indent="0" algn="ctr" defTabSz="821531">
        <a:lnSpc>
          <a:spcPct val="100000"/>
        </a:lnSpc>
        <a:spcBef>
          <a:spcPts val="0"/>
        </a:spcBef>
        <a:spcAft>
          <a:spcPts val="0"/>
        </a:spcAft>
        <a:buClrTx/>
        <a:buSzTx/>
        <a:buFontTx/>
        <a:buNone/>
        <a:defRPr sz="2400" b="0" i="0" u="none" strike="noStrike" cap="none" spc="0">
          <a:solidFill>
            <a:schemeClr val="tx1"/>
          </a:solidFill>
          <a:latin typeface="+mn-lt"/>
          <a:ea typeface="+mn-ea"/>
          <a:cs typeface="+mn-cs"/>
        </a:defRPr>
      </a:lvl6pPr>
      <a:lvl7pPr marL="0" marR="0" indent="0" algn="ctr" defTabSz="821531">
        <a:lnSpc>
          <a:spcPct val="100000"/>
        </a:lnSpc>
        <a:spcBef>
          <a:spcPts val="0"/>
        </a:spcBef>
        <a:spcAft>
          <a:spcPts val="0"/>
        </a:spcAft>
        <a:buClrTx/>
        <a:buSzTx/>
        <a:buFontTx/>
        <a:buNone/>
        <a:defRPr sz="2400" b="0" i="0" u="none" strike="noStrike" cap="none" spc="0">
          <a:solidFill>
            <a:schemeClr val="tx1"/>
          </a:solidFill>
          <a:latin typeface="+mn-lt"/>
          <a:ea typeface="+mn-ea"/>
          <a:cs typeface="+mn-cs"/>
        </a:defRPr>
      </a:lvl7pPr>
      <a:lvl8pPr marL="0" marR="0" indent="0" algn="ctr" defTabSz="821531">
        <a:lnSpc>
          <a:spcPct val="100000"/>
        </a:lnSpc>
        <a:spcBef>
          <a:spcPts val="0"/>
        </a:spcBef>
        <a:spcAft>
          <a:spcPts val="0"/>
        </a:spcAft>
        <a:buClrTx/>
        <a:buSzTx/>
        <a:buFontTx/>
        <a:buNone/>
        <a:defRPr sz="2400" b="0" i="0" u="none" strike="noStrike" cap="none" spc="0">
          <a:solidFill>
            <a:schemeClr val="tx1"/>
          </a:solidFill>
          <a:latin typeface="+mn-lt"/>
          <a:ea typeface="+mn-ea"/>
          <a:cs typeface="+mn-cs"/>
        </a:defRPr>
      </a:lvl8pPr>
      <a:lvl9pPr marL="0" marR="0" indent="0" algn="ctr" defTabSz="821531">
        <a:lnSpc>
          <a:spcPct val="100000"/>
        </a:lnSpc>
        <a:spcBef>
          <a:spcPts val="0"/>
        </a:spcBef>
        <a:spcAft>
          <a:spcPts val="0"/>
        </a:spcAft>
        <a:buClrTx/>
        <a:buSzTx/>
        <a:buFontTx/>
        <a:buNone/>
        <a:defRPr sz="2400" b="0" i="0" u="none" strike="noStrike" cap="none" spc="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40"/>
        <p:cNvGrpSpPr/>
        <p:nvPr/>
      </p:nvGrpSpPr>
      <p:grpSpPr>
        <a:xfrm>
          <a:off x="0" y="0"/>
          <a:ext cx="0" cy="0"/>
          <a:chOff x="0" y="0"/>
          <a:chExt cx="0" cy="0"/>
        </a:xfrm>
      </p:grpSpPr>
      <p:sp>
        <p:nvSpPr>
          <p:cNvPr id="141" name="Google Shape;141;p36"/>
          <p:cNvSpPr txBox="1">
            <a:spLocks noGrp="1"/>
          </p:cNvSpPr>
          <p:nvPr>
            <p:ph type="title"/>
          </p:nvPr>
        </p:nvSpPr>
        <p:spPr>
          <a:xfrm>
            <a:off x="1676400" y="730251"/>
            <a:ext cx="21031200" cy="2651126"/>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42" name="Google Shape;142;p36"/>
          <p:cNvSpPr txBox="1">
            <a:spLocks noGrp="1"/>
          </p:cNvSpPr>
          <p:nvPr>
            <p:ph type="body" idx="1"/>
          </p:nvPr>
        </p:nvSpPr>
        <p:spPr>
          <a:xfrm>
            <a:off x="1676400" y="3651250"/>
            <a:ext cx="21031200" cy="8702676"/>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lt1"/>
              </a:buClr>
              <a:buSzPts val="2800"/>
              <a:buFont typeface="Arial"/>
              <a:buChar char="•"/>
              <a:defRPr sz="28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lt1"/>
              </a:buClr>
              <a:buSzPts val="2400"/>
              <a:buFont typeface="Arial"/>
              <a:buChar char="•"/>
              <a:defRPr sz="2400" b="0" i="0" u="none" strike="noStrike" cap="none">
                <a:solidFill>
                  <a:schemeClr val="lt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9pPr>
          </a:lstStyle>
          <a:p>
            <a:endParaRPr/>
          </a:p>
        </p:txBody>
      </p:sp>
      <p:sp>
        <p:nvSpPr>
          <p:cNvPr id="143" name="Google Shape;143;p36"/>
          <p:cNvSpPr txBox="1">
            <a:spLocks noGrp="1"/>
          </p:cNvSpPr>
          <p:nvPr>
            <p:ph type="dt" idx="10"/>
          </p:nvPr>
        </p:nvSpPr>
        <p:spPr>
          <a:xfrm>
            <a:off x="1676400" y="12712701"/>
            <a:ext cx="5486400" cy="73025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2400">
                <a:solidFill>
                  <a:schemeClr val="lt1"/>
                </a:solidFill>
                <a:latin typeface="Calibri"/>
                <a:ea typeface="Calibri"/>
                <a:cs typeface="Calibri"/>
                <a:sym typeface="Calibri"/>
              </a:defRPr>
            </a:lvl1pPr>
            <a:lvl2pPr marR="0" lvl="1" algn="l" rtl="0">
              <a:spcBef>
                <a:spcPts val="0"/>
              </a:spcBef>
              <a:spcAft>
                <a:spcPts val="0"/>
              </a:spcAft>
              <a:buSzPts val="1400"/>
              <a:buNone/>
              <a:defRPr sz="36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400"/>
              <a:buNone/>
              <a:defRPr sz="36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400"/>
              <a:buNone/>
              <a:defRPr sz="36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400"/>
              <a:buNone/>
              <a:defRPr sz="36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400"/>
              <a:buNone/>
              <a:defRPr sz="36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400"/>
              <a:buNone/>
              <a:defRPr sz="36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400"/>
              <a:buNone/>
              <a:defRPr sz="36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400"/>
              <a:buNone/>
              <a:defRPr sz="3600" b="0" i="0" u="none" strike="noStrike" cap="none">
                <a:solidFill>
                  <a:schemeClr val="lt1"/>
                </a:solidFill>
                <a:latin typeface="Calibri"/>
                <a:ea typeface="Calibri"/>
                <a:cs typeface="Calibri"/>
                <a:sym typeface="Calibri"/>
              </a:defRPr>
            </a:lvl9pPr>
          </a:lstStyle>
          <a:p>
            <a:endParaRPr/>
          </a:p>
        </p:txBody>
      </p:sp>
      <p:sp>
        <p:nvSpPr>
          <p:cNvPr id="144" name="Google Shape;144;p36"/>
          <p:cNvSpPr txBox="1">
            <a:spLocks noGrp="1"/>
          </p:cNvSpPr>
          <p:nvPr>
            <p:ph type="ftr" idx="11"/>
          </p:nvPr>
        </p:nvSpPr>
        <p:spPr>
          <a:xfrm>
            <a:off x="8077200" y="12712701"/>
            <a:ext cx="8229600" cy="73025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2400">
                <a:solidFill>
                  <a:schemeClr val="lt1"/>
                </a:solidFill>
                <a:latin typeface="Calibri"/>
                <a:ea typeface="Calibri"/>
                <a:cs typeface="Calibri"/>
                <a:sym typeface="Calibri"/>
              </a:defRPr>
            </a:lvl1pPr>
            <a:lvl2pPr marR="0" lvl="1" algn="l" rtl="0">
              <a:spcBef>
                <a:spcPts val="0"/>
              </a:spcBef>
              <a:spcAft>
                <a:spcPts val="0"/>
              </a:spcAft>
              <a:buSzPts val="1400"/>
              <a:buNone/>
              <a:defRPr sz="36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400"/>
              <a:buNone/>
              <a:defRPr sz="36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400"/>
              <a:buNone/>
              <a:defRPr sz="36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400"/>
              <a:buNone/>
              <a:defRPr sz="36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400"/>
              <a:buNone/>
              <a:defRPr sz="36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400"/>
              <a:buNone/>
              <a:defRPr sz="36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400"/>
              <a:buNone/>
              <a:defRPr sz="36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400"/>
              <a:buNone/>
              <a:defRPr sz="3600" b="0" i="0" u="none" strike="noStrike" cap="none">
                <a:solidFill>
                  <a:schemeClr val="lt1"/>
                </a:solidFill>
                <a:latin typeface="Calibri"/>
                <a:ea typeface="Calibri"/>
                <a:cs typeface="Calibri"/>
                <a:sym typeface="Calibri"/>
              </a:defRPr>
            </a:lvl9pPr>
          </a:lstStyle>
          <a:p>
            <a:endParaRPr/>
          </a:p>
        </p:txBody>
      </p:sp>
      <p:sp>
        <p:nvSpPr>
          <p:cNvPr id="145" name="Google Shape;145;p36"/>
          <p:cNvSpPr txBox="1">
            <a:spLocks noGrp="1"/>
          </p:cNvSpPr>
          <p:nvPr>
            <p:ph type="sldNum" idx="12"/>
          </p:nvPr>
        </p:nvSpPr>
        <p:spPr>
          <a:xfrm>
            <a:off x="17221200" y="12712701"/>
            <a:ext cx="5486400" cy="73025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2400" b="0" u="none">
                <a:solidFill>
                  <a:schemeClr val="lt1"/>
                </a:solidFill>
                <a:latin typeface="Calibri"/>
                <a:ea typeface="Calibri"/>
                <a:cs typeface="Calibri"/>
                <a:sym typeface="Calibri"/>
              </a:defRPr>
            </a:lvl1pPr>
            <a:lvl2pPr marL="0" marR="0" lvl="1" indent="0" algn="r" rtl="0">
              <a:spcBef>
                <a:spcPts val="0"/>
              </a:spcBef>
              <a:buNone/>
              <a:defRPr sz="2400" b="0" u="none">
                <a:solidFill>
                  <a:schemeClr val="lt1"/>
                </a:solidFill>
                <a:latin typeface="Calibri"/>
                <a:ea typeface="Calibri"/>
                <a:cs typeface="Calibri"/>
                <a:sym typeface="Calibri"/>
              </a:defRPr>
            </a:lvl2pPr>
            <a:lvl3pPr marL="0" marR="0" lvl="2" indent="0" algn="r" rtl="0">
              <a:spcBef>
                <a:spcPts val="0"/>
              </a:spcBef>
              <a:buNone/>
              <a:defRPr sz="2400" b="0" u="none">
                <a:solidFill>
                  <a:schemeClr val="lt1"/>
                </a:solidFill>
                <a:latin typeface="Calibri"/>
                <a:ea typeface="Calibri"/>
                <a:cs typeface="Calibri"/>
                <a:sym typeface="Calibri"/>
              </a:defRPr>
            </a:lvl3pPr>
            <a:lvl4pPr marL="0" marR="0" lvl="3" indent="0" algn="r" rtl="0">
              <a:spcBef>
                <a:spcPts val="0"/>
              </a:spcBef>
              <a:buNone/>
              <a:defRPr sz="2400" b="0" u="none">
                <a:solidFill>
                  <a:schemeClr val="lt1"/>
                </a:solidFill>
                <a:latin typeface="Calibri"/>
                <a:ea typeface="Calibri"/>
                <a:cs typeface="Calibri"/>
                <a:sym typeface="Calibri"/>
              </a:defRPr>
            </a:lvl4pPr>
            <a:lvl5pPr marL="0" marR="0" lvl="4" indent="0" algn="r" rtl="0">
              <a:spcBef>
                <a:spcPts val="0"/>
              </a:spcBef>
              <a:buNone/>
              <a:defRPr sz="2400" b="0" u="none">
                <a:solidFill>
                  <a:schemeClr val="lt1"/>
                </a:solidFill>
                <a:latin typeface="Calibri"/>
                <a:ea typeface="Calibri"/>
                <a:cs typeface="Calibri"/>
                <a:sym typeface="Calibri"/>
              </a:defRPr>
            </a:lvl5pPr>
            <a:lvl6pPr marL="0" marR="0" lvl="5" indent="0" algn="r" rtl="0">
              <a:spcBef>
                <a:spcPts val="0"/>
              </a:spcBef>
              <a:buNone/>
              <a:defRPr sz="2400" b="0" u="none">
                <a:solidFill>
                  <a:schemeClr val="lt1"/>
                </a:solidFill>
                <a:latin typeface="Calibri"/>
                <a:ea typeface="Calibri"/>
                <a:cs typeface="Calibri"/>
                <a:sym typeface="Calibri"/>
              </a:defRPr>
            </a:lvl6pPr>
            <a:lvl7pPr marL="0" marR="0" lvl="6" indent="0" algn="r" rtl="0">
              <a:spcBef>
                <a:spcPts val="0"/>
              </a:spcBef>
              <a:buNone/>
              <a:defRPr sz="2400" b="0" u="none">
                <a:solidFill>
                  <a:schemeClr val="lt1"/>
                </a:solidFill>
                <a:latin typeface="Calibri"/>
                <a:ea typeface="Calibri"/>
                <a:cs typeface="Calibri"/>
                <a:sym typeface="Calibri"/>
              </a:defRPr>
            </a:lvl7pPr>
            <a:lvl8pPr marL="0" marR="0" lvl="7" indent="0" algn="r" rtl="0">
              <a:spcBef>
                <a:spcPts val="0"/>
              </a:spcBef>
              <a:buNone/>
              <a:defRPr sz="2400" b="0" u="none">
                <a:solidFill>
                  <a:schemeClr val="lt1"/>
                </a:solidFill>
                <a:latin typeface="Calibri"/>
                <a:ea typeface="Calibri"/>
                <a:cs typeface="Calibri"/>
                <a:sym typeface="Calibri"/>
              </a:defRPr>
            </a:lvl8pPr>
            <a:lvl9pPr marL="0" marR="0" lvl="8" indent="0" algn="r" rtl="0">
              <a:spcBef>
                <a:spcPts val="0"/>
              </a:spcBef>
              <a:buNone/>
              <a:defRPr sz="2400" b="0" u="none">
                <a:solidFill>
                  <a:schemeClr val="lt1"/>
                </a:solidFill>
                <a:latin typeface="Calibri"/>
                <a:ea typeface="Calibri"/>
                <a:cs typeface="Calibri"/>
                <a:sym typeface="Calibri"/>
              </a:defRPr>
            </a:lvl9pPr>
          </a:lstStyle>
          <a:p>
            <a:fld id="{00000000-1234-1234-1234-123412341234}" type="slidenum">
              <a:rPr lang="en-GB" smtClean="0"/>
              <a:pPr/>
              <a:t>‹nr.›</a:t>
            </a:fld>
            <a:endParaRPr lang="en-GB"/>
          </a:p>
        </p:txBody>
      </p:sp>
    </p:spTree>
    <p:extLst>
      <p:ext uri="{BB962C8B-B14F-4D97-AF65-F5344CB8AC3E}">
        <p14:creationId xmlns:p14="http://schemas.microsoft.com/office/powerpoint/2010/main" val="856561838"/>
      </p:ext>
    </p:extLst>
  </p:cSld>
  <p:clrMap bg1="lt1" tx1="dk1" bg2="dk2" tx2="lt2" accent1="accent1" accent2="accent2" accent3="accent3" accent4="accent4" accent5="accent5" accent6="accent6" hlink="hlink" folHlink="folHlink"/>
  <p:sldLayoutIdLst>
    <p:sldLayoutId id="2147483682" r:id="rId1"/>
    <p:sldLayoutId id="2147483683" r:id="rId2"/>
    <p:sldLayoutId id="2147483684"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3"/>
          <p:cNvSpPr txBox="1">
            <a:spLocks noGrp="1"/>
          </p:cNvSpPr>
          <p:nvPr>
            <p:ph type="title"/>
          </p:nvPr>
        </p:nvSpPr>
        <p:spPr>
          <a:xfrm>
            <a:off x="1676400" y="730251"/>
            <a:ext cx="21031200" cy="2651126"/>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33"/>
          <p:cNvSpPr txBox="1">
            <a:spLocks noGrp="1"/>
          </p:cNvSpPr>
          <p:nvPr>
            <p:ph type="body" idx="1"/>
          </p:nvPr>
        </p:nvSpPr>
        <p:spPr>
          <a:xfrm>
            <a:off x="1676400" y="3651250"/>
            <a:ext cx="21031200" cy="8702676"/>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33"/>
          <p:cNvSpPr txBox="1">
            <a:spLocks noGrp="1"/>
          </p:cNvSpPr>
          <p:nvPr>
            <p:ph type="dt" idx="10"/>
          </p:nvPr>
        </p:nvSpPr>
        <p:spPr>
          <a:xfrm>
            <a:off x="1676400" y="12712701"/>
            <a:ext cx="5486400" cy="73025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24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36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36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36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36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36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36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36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3600" b="0" i="0" u="none" strike="noStrike" cap="none">
                <a:solidFill>
                  <a:schemeClr val="dk1"/>
                </a:solidFill>
                <a:latin typeface="Calibri"/>
                <a:ea typeface="Calibri"/>
                <a:cs typeface="Calibri"/>
                <a:sym typeface="Calibri"/>
              </a:defRPr>
            </a:lvl9pPr>
          </a:lstStyle>
          <a:p>
            <a:endParaRPr/>
          </a:p>
        </p:txBody>
      </p:sp>
      <p:sp>
        <p:nvSpPr>
          <p:cNvPr id="13" name="Google Shape;13;p33"/>
          <p:cNvSpPr txBox="1">
            <a:spLocks noGrp="1"/>
          </p:cNvSpPr>
          <p:nvPr>
            <p:ph type="ftr" idx="11"/>
          </p:nvPr>
        </p:nvSpPr>
        <p:spPr>
          <a:xfrm>
            <a:off x="8077200" y="12712701"/>
            <a:ext cx="8229600" cy="73025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24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36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36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36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36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36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36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36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3600" b="0" i="0" u="none" strike="noStrike" cap="none">
                <a:solidFill>
                  <a:schemeClr val="dk1"/>
                </a:solidFill>
                <a:latin typeface="Calibri"/>
                <a:ea typeface="Calibri"/>
                <a:cs typeface="Calibri"/>
                <a:sym typeface="Calibri"/>
              </a:defRPr>
            </a:lvl9pPr>
          </a:lstStyle>
          <a:p>
            <a:endParaRPr/>
          </a:p>
        </p:txBody>
      </p:sp>
      <p:sp>
        <p:nvSpPr>
          <p:cNvPr id="14" name="Google Shape;14;p33"/>
          <p:cNvSpPr txBox="1">
            <a:spLocks noGrp="1"/>
          </p:cNvSpPr>
          <p:nvPr>
            <p:ph type="sldNum" idx="12"/>
          </p:nvPr>
        </p:nvSpPr>
        <p:spPr>
          <a:xfrm>
            <a:off x="17221200" y="12712701"/>
            <a:ext cx="5486400" cy="73025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2400" b="0" i="0" u="none" strike="noStrike" cap="none">
                <a:solidFill>
                  <a:srgbClr val="888888"/>
                </a:solidFill>
                <a:latin typeface="Calibri"/>
                <a:ea typeface="Calibri"/>
                <a:cs typeface="Calibri"/>
                <a:sym typeface="Calibri"/>
              </a:defRPr>
            </a:lvl1pPr>
            <a:lvl2pPr marL="0" marR="0" lvl="1" indent="0" algn="r" rtl="0">
              <a:spcBef>
                <a:spcPts val="0"/>
              </a:spcBef>
              <a:buNone/>
              <a:defRPr sz="2400" b="0" i="0" u="none" strike="noStrike" cap="none">
                <a:solidFill>
                  <a:srgbClr val="888888"/>
                </a:solidFill>
                <a:latin typeface="Calibri"/>
                <a:ea typeface="Calibri"/>
                <a:cs typeface="Calibri"/>
                <a:sym typeface="Calibri"/>
              </a:defRPr>
            </a:lvl2pPr>
            <a:lvl3pPr marL="0" marR="0" lvl="2" indent="0" algn="r" rtl="0">
              <a:spcBef>
                <a:spcPts val="0"/>
              </a:spcBef>
              <a:buNone/>
              <a:defRPr sz="2400" b="0" i="0" u="none" strike="noStrike" cap="none">
                <a:solidFill>
                  <a:srgbClr val="888888"/>
                </a:solidFill>
                <a:latin typeface="Calibri"/>
                <a:ea typeface="Calibri"/>
                <a:cs typeface="Calibri"/>
                <a:sym typeface="Calibri"/>
              </a:defRPr>
            </a:lvl3pPr>
            <a:lvl4pPr marL="0" marR="0" lvl="3" indent="0" algn="r" rtl="0">
              <a:spcBef>
                <a:spcPts val="0"/>
              </a:spcBef>
              <a:buNone/>
              <a:defRPr sz="2400" b="0" i="0" u="none" strike="noStrike" cap="none">
                <a:solidFill>
                  <a:srgbClr val="888888"/>
                </a:solidFill>
                <a:latin typeface="Calibri"/>
                <a:ea typeface="Calibri"/>
                <a:cs typeface="Calibri"/>
                <a:sym typeface="Calibri"/>
              </a:defRPr>
            </a:lvl4pPr>
            <a:lvl5pPr marL="0" marR="0" lvl="4" indent="0" algn="r" rtl="0">
              <a:spcBef>
                <a:spcPts val="0"/>
              </a:spcBef>
              <a:buNone/>
              <a:defRPr sz="2400" b="0" i="0" u="none" strike="noStrike" cap="none">
                <a:solidFill>
                  <a:srgbClr val="888888"/>
                </a:solidFill>
                <a:latin typeface="Calibri"/>
                <a:ea typeface="Calibri"/>
                <a:cs typeface="Calibri"/>
                <a:sym typeface="Calibri"/>
              </a:defRPr>
            </a:lvl5pPr>
            <a:lvl6pPr marL="0" marR="0" lvl="5" indent="0" algn="r" rtl="0">
              <a:spcBef>
                <a:spcPts val="0"/>
              </a:spcBef>
              <a:buNone/>
              <a:defRPr sz="2400" b="0" i="0" u="none" strike="noStrike" cap="none">
                <a:solidFill>
                  <a:srgbClr val="888888"/>
                </a:solidFill>
                <a:latin typeface="Calibri"/>
                <a:ea typeface="Calibri"/>
                <a:cs typeface="Calibri"/>
                <a:sym typeface="Calibri"/>
              </a:defRPr>
            </a:lvl6pPr>
            <a:lvl7pPr marL="0" marR="0" lvl="6" indent="0" algn="r" rtl="0">
              <a:spcBef>
                <a:spcPts val="0"/>
              </a:spcBef>
              <a:buNone/>
              <a:defRPr sz="2400" b="0" i="0" u="none" strike="noStrike" cap="none">
                <a:solidFill>
                  <a:srgbClr val="888888"/>
                </a:solidFill>
                <a:latin typeface="Calibri"/>
                <a:ea typeface="Calibri"/>
                <a:cs typeface="Calibri"/>
                <a:sym typeface="Calibri"/>
              </a:defRPr>
            </a:lvl7pPr>
            <a:lvl8pPr marL="0" marR="0" lvl="7" indent="0" algn="r" rtl="0">
              <a:spcBef>
                <a:spcPts val="0"/>
              </a:spcBef>
              <a:buNone/>
              <a:defRPr sz="2400" b="0" i="0" u="none" strike="noStrike" cap="none">
                <a:solidFill>
                  <a:srgbClr val="888888"/>
                </a:solidFill>
                <a:latin typeface="Calibri"/>
                <a:ea typeface="Calibri"/>
                <a:cs typeface="Calibri"/>
                <a:sym typeface="Calibri"/>
              </a:defRPr>
            </a:lvl8pPr>
            <a:lvl9pPr marL="0" marR="0" lvl="8" indent="0" algn="r" rtl="0">
              <a:spcBef>
                <a:spcPts val="0"/>
              </a:spcBef>
              <a:buNone/>
              <a:defRPr sz="2400" b="0" i="0" u="none" strike="noStrike" cap="none">
                <a:solidFill>
                  <a:srgbClr val="888888"/>
                </a:solidFill>
                <a:latin typeface="Calibri"/>
                <a:ea typeface="Calibri"/>
                <a:cs typeface="Calibri"/>
                <a:sym typeface="Calibri"/>
              </a:defRPr>
            </a:lvl9pPr>
          </a:lstStyle>
          <a:p>
            <a:fld id="{00000000-1234-1234-1234-123412341234}" type="slidenum">
              <a:rPr lang="en-GB" smtClean="0"/>
              <a:pPr/>
              <a:t>‹nr.›</a:t>
            </a:fld>
            <a:endParaRPr lang="en-GB"/>
          </a:p>
        </p:txBody>
      </p:sp>
    </p:spTree>
    <p:extLst>
      <p:ext uri="{BB962C8B-B14F-4D97-AF65-F5344CB8AC3E}">
        <p14:creationId xmlns:p14="http://schemas.microsoft.com/office/powerpoint/2010/main" val="1106489407"/>
      </p:ext>
    </p:extLst>
  </p:cSld>
  <p:clrMap bg1="lt1" tx1="dk1" bg2="dk2" tx2="lt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99" r:id="rId14"/>
    <p:sldLayoutId id="2147483700"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bwMode="auto">
        <a:xfrm>
          <a:off x="0" y="0"/>
          <a:ext cx="0" cy="0"/>
          <a:chOff x="0" y="0"/>
          <a:chExt cx="0" cy="0"/>
        </a:xfrm>
      </p:grpSpPr>
      <p:pic>
        <p:nvPicPr>
          <p:cNvPr id="2" name="droppedImage.pdf" descr="droppedImage.pdf"/>
          <p:cNvPicPr>
            <a:picLocks noChangeAspect="1"/>
          </p:cNvPicPr>
          <p:nvPr/>
        </p:nvPicPr>
        <p:blipFill>
          <a:blip r:embed="rId30"/>
          <a:stretch/>
        </p:blipFill>
        <p:spPr bwMode="auto">
          <a:xfrm>
            <a:off x="1598483" y="759023"/>
            <a:ext cx="1303735" cy="1303735"/>
          </a:xfrm>
          <a:prstGeom prst="rect">
            <a:avLst/>
          </a:prstGeom>
          <a:ln w="12700">
            <a:miter lim="400000"/>
          </a:ln>
        </p:spPr>
      </p:pic>
      <p:sp>
        <p:nvSpPr>
          <p:cNvPr id="3" name="Titeltekst"/>
          <p:cNvSpPr txBox="1">
            <a:spLocks noGrp="1"/>
          </p:cNvSpPr>
          <p:nvPr>
            <p:ph type="title"/>
          </p:nvPr>
        </p:nvSpPr>
        <p:spPr bwMode="auto">
          <a:xfrm>
            <a:off x="5423296" y="750093"/>
            <a:ext cx="15220584" cy="1321595"/>
          </a:xfrm>
          <a:prstGeom prst="rect">
            <a:avLst/>
          </a:prstGeom>
          <a:ln w="12700">
            <a:miter lim="400000"/>
          </a:ln>
        </p:spPr>
        <p:txBody>
          <a:bodyPr lIns="71437" tIns="71437" rIns="71437" bIns="71437"/>
          <a:lstStyle/>
          <a:p>
            <a:pPr>
              <a:defRPr/>
            </a:pPr>
            <a:r>
              <a:t>Titeltekst</a:t>
            </a:r>
          </a:p>
        </p:txBody>
      </p:sp>
      <p:sp>
        <p:nvSpPr>
          <p:cNvPr id="4" name="Hoofdtekst - niveau één…"/>
          <p:cNvSpPr txBox="1">
            <a:spLocks noGrp="1"/>
          </p:cNvSpPr>
          <p:nvPr>
            <p:ph type="body" idx="1"/>
          </p:nvPr>
        </p:nvSpPr>
        <p:spPr bwMode="auto">
          <a:xfrm>
            <a:off x="5423296" y="2732484"/>
            <a:ext cx="15220584" cy="10325580"/>
          </a:xfrm>
          <a:prstGeom prst="rect">
            <a:avLst/>
          </a:prstGeom>
          <a:ln w="12700">
            <a:miter lim="400000"/>
          </a:ln>
        </p:spPr>
        <p:txBody>
          <a:bodyPr lIns="71437" tIns="71437" rIns="71437" bIns="71437"/>
          <a:lstStyle>
            <a:lvl2pPr marL="754062" indent="-436562">
              <a:defRPr sz="4400"/>
            </a:lvl2pPr>
            <a:lvl3pPr marL="1065892" indent="-430892">
              <a:defRPr sz="3800"/>
            </a:lvl3pPr>
            <a:lvl4pPr marL="1375833" indent="-423333">
              <a:defRPr sz="3200"/>
            </a:lvl4pPr>
            <a:lvl5pPr marL="1702954" indent="-432954">
              <a:defRPr sz="3000"/>
            </a:lvl5pPr>
          </a:lstStyle>
          <a:p>
            <a:pPr>
              <a:defRPr/>
            </a:pPr>
            <a:r>
              <a:t>Hoofdtekst - niveau één</a:t>
            </a:r>
          </a:p>
          <a:p>
            <a:pPr lvl="1">
              <a:defRPr/>
            </a:pPr>
            <a:r>
              <a:t>Hoofdtekst - niveau twee</a:t>
            </a:r>
          </a:p>
          <a:p>
            <a:pPr lvl="2">
              <a:defRPr/>
            </a:pPr>
            <a:r>
              <a:t>Hoofdtekst - niveau drie</a:t>
            </a:r>
          </a:p>
          <a:p>
            <a:pPr lvl="3">
              <a:defRPr/>
            </a:pPr>
            <a:r>
              <a:t>Hoofdtekst - niveau vier</a:t>
            </a:r>
          </a:p>
          <a:p>
            <a:pPr lvl="4">
              <a:defRPr/>
            </a:pPr>
            <a:r>
              <a:t>Hoofdtekst - niveau vijf</a:t>
            </a:r>
          </a:p>
        </p:txBody>
      </p:sp>
      <p:sp>
        <p:nvSpPr>
          <p:cNvPr id="5" name="Dianummer"/>
          <p:cNvSpPr txBox="1">
            <a:spLocks noGrp="1"/>
          </p:cNvSpPr>
          <p:nvPr>
            <p:ph type="sldNum" sz="quarter" idx="2"/>
          </p:nvPr>
        </p:nvSpPr>
        <p:spPr bwMode="auto">
          <a:xfrm>
            <a:off x="11922555" y="13019484"/>
            <a:ext cx="521031" cy="511176"/>
          </a:xfrm>
          <a:prstGeom prst="rect">
            <a:avLst/>
          </a:prstGeom>
          <a:ln w="12700">
            <a:miter lim="400000"/>
          </a:ln>
        </p:spPr>
        <p:txBody>
          <a:bodyPr wrap="none" lIns="71437" tIns="71437" rIns="71437" bIns="71437">
            <a:spAutoFit/>
          </a:bodyPr>
          <a:lstStyle>
            <a:lvl1pPr>
              <a:defRPr sz="2400"/>
            </a:lvl1pPr>
          </a:lstStyle>
          <a:p>
            <a:pPr>
              <a:defRPr/>
            </a:pPr>
            <a:fld id="{86CB4B4D-7CA3-9044-876B-883B54F8677D}" type="slidenum">
              <a:rPr/>
              <a:t>‹nr.›</a:t>
            </a:fld>
            <a:endParaRPr/>
          </a:p>
        </p:txBody>
      </p:sp>
    </p:spTree>
    <p:extLst>
      <p:ext uri="{BB962C8B-B14F-4D97-AF65-F5344CB8AC3E}">
        <p14:creationId xmlns:p14="http://schemas.microsoft.com/office/powerpoint/2010/main" val="659085356"/>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14" r:id="rId13"/>
    <p:sldLayoutId id="2147483715" r:id="rId14"/>
    <p:sldLayoutId id="2147483716" r:id="rId15"/>
    <p:sldLayoutId id="2147483717" r:id="rId16"/>
    <p:sldLayoutId id="2147483718" r:id="rId17"/>
    <p:sldLayoutId id="2147483719" r:id="rId18"/>
    <p:sldLayoutId id="2147483720" r:id="rId19"/>
    <p:sldLayoutId id="2147483721" r:id="rId20"/>
    <p:sldLayoutId id="2147483722" r:id="rId21"/>
    <p:sldLayoutId id="2147483723" r:id="rId22"/>
    <p:sldLayoutId id="2147483724" r:id="rId23"/>
    <p:sldLayoutId id="2147483725" r:id="rId24"/>
    <p:sldLayoutId id="2147483726" r:id="rId25"/>
    <p:sldLayoutId id="2147483727" r:id="rId26"/>
    <p:sldLayoutId id="2147483728" r:id="rId27"/>
    <p:sldLayoutId id="2147483729" r:id="rId28"/>
  </p:sldLayoutIdLst>
  <p:txStyles>
    <p:titleStyle>
      <a:lvl1pPr marL="0" marR="0" indent="0" algn="l" defTabSz="821531">
        <a:lnSpc>
          <a:spcPct val="100000"/>
        </a:lnSpc>
        <a:spcBef>
          <a:spcPts val="0"/>
        </a:spcBef>
        <a:spcAft>
          <a:spcPts val="0"/>
        </a:spcAft>
        <a:buClrTx/>
        <a:buSzTx/>
        <a:buFontTx/>
        <a:buNone/>
        <a:defRPr sz="6600" b="0" i="0" u="none" strike="noStrike" cap="none" spc="0">
          <a:solidFill>
            <a:srgbClr val="E11B22"/>
          </a:solidFill>
          <a:latin typeface="+mj-lt"/>
          <a:ea typeface="+mj-ea"/>
          <a:cs typeface="+mj-cs"/>
        </a:defRPr>
      </a:lvl1pPr>
      <a:lvl2pPr marL="0" marR="0" indent="0" algn="l" defTabSz="821531">
        <a:lnSpc>
          <a:spcPct val="100000"/>
        </a:lnSpc>
        <a:spcBef>
          <a:spcPts val="0"/>
        </a:spcBef>
        <a:spcAft>
          <a:spcPts val="0"/>
        </a:spcAft>
        <a:buClrTx/>
        <a:buSzTx/>
        <a:buFontTx/>
        <a:buNone/>
        <a:defRPr sz="6600" b="0" i="0" u="none" strike="noStrike" cap="none" spc="0">
          <a:solidFill>
            <a:srgbClr val="E11B22"/>
          </a:solidFill>
          <a:latin typeface="+mj-lt"/>
          <a:ea typeface="+mj-ea"/>
          <a:cs typeface="+mj-cs"/>
        </a:defRPr>
      </a:lvl2pPr>
      <a:lvl3pPr marL="0" marR="0" indent="0" algn="l" defTabSz="821531">
        <a:lnSpc>
          <a:spcPct val="100000"/>
        </a:lnSpc>
        <a:spcBef>
          <a:spcPts val="0"/>
        </a:spcBef>
        <a:spcAft>
          <a:spcPts val="0"/>
        </a:spcAft>
        <a:buClrTx/>
        <a:buSzTx/>
        <a:buFontTx/>
        <a:buNone/>
        <a:defRPr sz="6600" b="0" i="0" u="none" strike="noStrike" cap="none" spc="0">
          <a:solidFill>
            <a:srgbClr val="E11B22"/>
          </a:solidFill>
          <a:latin typeface="+mj-lt"/>
          <a:ea typeface="+mj-ea"/>
          <a:cs typeface="+mj-cs"/>
        </a:defRPr>
      </a:lvl3pPr>
      <a:lvl4pPr marL="0" marR="0" indent="0" algn="l" defTabSz="821531">
        <a:lnSpc>
          <a:spcPct val="100000"/>
        </a:lnSpc>
        <a:spcBef>
          <a:spcPts val="0"/>
        </a:spcBef>
        <a:spcAft>
          <a:spcPts val="0"/>
        </a:spcAft>
        <a:buClrTx/>
        <a:buSzTx/>
        <a:buFontTx/>
        <a:buNone/>
        <a:defRPr sz="6600" b="0" i="0" u="none" strike="noStrike" cap="none" spc="0">
          <a:solidFill>
            <a:srgbClr val="E11B22"/>
          </a:solidFill>
          <a:latin typeface="+mj-lt"/>
          <a:ea typeface="+mj-ea"/>
          <a:cs typeface="+mj-cs"/>
        </a:defRPr>
      </a:lvl4pPr>
      <a:lvl5pPr marL="0" marR="0" indent="0" algn="l" defTabSz="821531">
        <a:lnSpc>
          <a:spcPct val="100000"/>
        </a:lnSpc>
        <a:spcBef>
          <a:spcPts val="0"/>
        </a:spcBef>
        <a:spcAft>
          <a:spcPts val="0"/>
        </a:spcAft>
        <a:buClrTx/>
        <a:buSzTx/>
        <a:buFontTx/>
        <a:buNone/>
        <a:defRPr sz="6600" b="0" i="0" u="none" strike="noStrike" cap="none" spc="0">
          <a:solidFill>
            <a:srgbClr val="E11B22"/>
          </a:solidFill>
          <a:latin typeface="+mj-lt"/>
          <a:ea typeface="+mj-ea"/>
          <a:cs typeface="+mj-cs"/>
        </a:defRPr>
      </a:lvl5pPr>
      <a:lvl6pPr marL="0" marR="0" indent="0" algn="l" defTabSz="821531">
        <a:lnSpc>
          <a:spcPct val="100000"/>
        </a:lnSpc>
        <a:spcBef>
          <a:spcPts val="0"/>
        </a:spcBef>
        <a:spcAft>
          <a:spcPts val="0"/>
        </a:spcAft>
        <a:buClrTx/>
        <a:buSzTx/>
        <a:buFontTx/>
        <a:buNone/>
        <a:defRPr sz="6600" b="0" i="0" u="none" strike="noStrike" cap="none" spc="0">
          <a:solidFill>
            <a:srgbClr val="E11B22"/>
          </a:solidFill>
          <a:latin typeface="+mj-lt"/>
          <a:ea typeface="+mj-ea"/>
          <a:cs typeface="+mj-cs"/>
        </a:defRPr>
      </a:lvl6pPr>
      <a:lvl7pPr marL="0" marR="0" indent="0" algn="l" defTabSz="821531">
        <a:lnSpc>
          <a:spcPct val="100000"/>
        </a:lnSpc>
        <a:spcBef>
          <a:spcPts val="0"/>
        </a:spcBef>
        <a:spcAft>
          <a:spcPts val="0"/>
        </a:spcAft>
        <a:buClrTx/>
        <a:buSzTx/>
        <a:buFontTx/>
        <a:buNone/>
        <a:defRPr sz="6600" b="0" i="0" u="none" strike="noStrike" cap="none" spc="0">
          <a:solidFill>
            <a:srgbClr val="E11B22"/>
          </a:solidFill>
          <a:latin typeface="+mj-lt"/>
          <a:ea typeface="+mj-ea"/>
          <a:cs typeface="+mj-cs"/>
        </a:defRPr>
      </a:lvl7pPr>
      <a:lvl8pPr marL="0" marR="0" indent="0" algn="l" defTabSz="821531">
        <a:lnSpc>
          <a:spcPct val="100000"/>
        </a:lnSpc>
        <a:spcBef>
          <a:spcPts val="0"/>
        </a:spcBef>
        <a:spcAft>
          <a:spcPts val="0"/>
        </a:spcAft>
        <a:buClrTx/>
        <a:buSzTx/>
        <a:buFontTx/>
        <a:buNone/>
        <a:defRPr sz="6600" b="0" i="0" u="none" strike="noStrike" cap="none" spc="0">
          <a:solidFill>
            <a:srgbClr val="E11B22"/>
          </a:solidFill>
          <a:latin typeface="+mj-lt"/>
          <a:ea typeface="+mj-ea"/>
          <a:cs typeface="+mj-cs"/>
        </a:defRPr>
      </a:lvl8pPr>
      <a:lvl9pPr marL="0" marR="0" indent="0" algn="l" defTabSz="821531">
        <a:lnSpc>
          <a:spcPct val="100000"/>
        </a:lnSpc>
        <a:spcBef>
          <a:spcPts val="0"/>
        </a:spcBef>
        <a:spcAft>
          <a:spcPts val="0"/>
        </a:spcAft>
        <a:buClrTx/>
        <a:buSzTx/>
        <a:buFontTx/>
        <a:buNone/>
        <a:defRPr sz="6600" b="0" i="0" u="none" strike="noStrike" cap="none" spc="0">
          <a:solidFill>
            <a:srgbClr val="E11B22"/>
          </a:solidFill>
          <a:latin typeface="+mj-lt"/>
          <a:ea typeface="+mj-ea"/>
          <a:cs typeface="+mj-cs"/>
        </a:defRPr>
      </a:lvl9pPr>
    </p:titleStyle>
    <p:bodyStyle>
      <a:lvl1pPr marL="190223" marR="0" indent="-190223" algn="l" defTabSz="821531">
        <a:lnSpc>
          <a:spcPct val="120000"/>
        </a:lnSpc>
        <a:spcBef>
          <a:spcPts val="0"/>
        </a:spcBef>
        <a:spcAft>
          <a:spcPts val="0"/>
        </a:spcAft>
        <a:buClrTx/>
        <a:buSzPct val="100000"/>
        <a:buFontTx/>
        <a:buChar char="•"/>
        <a:defRPr sz="5000" b="0" i="0" u="none" strike="noStrike" cap="none" spc="0">
          <a:solidFill>
            <a:srgbClr val="000000"/>
          </a:solidFill>
          <a:latin typeface="+mj-lt"/>
          <a:ea typeface="+mj-ea"/>
          <a:cs typeface="+mj-cs"/>
        </a:defRPr>
      </a:lvl1pPr>
      <a:lvl2pPr marL="813593" marR="0" indent="-496093" algn="l" defTabSz="821531">
        <a:lnSpc>
          <a:spcPct val="120000"/>
        </a:lnSpc>
        <a:spcBef>
          <a:spcPts val="0"/>
        </a:spcBef>
        <a:spcAft>
          <a:spcPts val="0"/>
        </a:spcAft>
        <a:buClrTx/>
        <a:buSzPct val="100000"/>
        <a:buFontTx/>
        <a:buChar char="•"/>
        <a:defRPr sz="5000" b="0" i="0" u="none" strike="noStrike" cap="none" spc="0">
          <a:solidFill>
            <a:srgbClr val="000000"/>
          </a:solidFill>
          <a:latin typeface="+mj-lt"/>
          <a:ea typeface="+mj-ea"/>
          <a:cs typeface="+mj-cs"/>
        </a:defRPr>
      </a:lvl2pPr>
      <a:lvl3pPr marL="1201964" marR="0" indent="-566964" algn="l" defTabSz="821531">
        <a:lnSpc>
          <a:spcPct val="120000"/>
        </a:lnSpc>
        <a:spcBef>
          <a:spcPts val="0"/>
        </a:spcBef>
        <a:spcAft>
          <a:spcPts val="0"/>
        </a:spcAft>
        <a:buClrTx/>
        <a:buSzPct val="100000"/>
        <a:buFontTx/>
        <a:buChar char="•"/>
        <a:defRPr sz="5000" b="0" i="0" u="none" strike="noStrike" cap="none" spc="0">
          <a:solidFill>
            <a:srgbClr val="000000"/>
          </a:solidFill>
          <a:latin typeface="+mj-lt"/>
          <a:ea typeface="+mj-ea"/>
          <a:cs typeface="+mj-cs"/>
        </a:defRPr>
      </a:lvl3pPr>
      <a:lvl4pPr marL="1613958" marR="0" indent="-661458" algn="l" defTabSz="821531">
        <a:lnSpc>
          <a:spcPct val="120000"/>
        </a:lnSpc>
        <a:spcBef>
          <a:spcPts val="0"/>
        </a:spcBef>
        <a:spcAft>
          <a:spcPts val="0"/>
        </a:spcAft>
        <a:buClrTx/>
        <a:buSzPct val="100000"/>
        <a:buFontTx/>
        <a:buChar char="•"/>
        <a:defRPr sz="5000" b="0" i="0" u="none" strike="noStrike" cap="none" spc="0">
          <a:solidFill>
            <a:srgbClr val="000000"/>
          </a:solidFill>
          <a:latin typeface="+mj-lt"/>
          <a:ea typeface="+mj-ea"/>
          <a:cs typeface="+mj-cs"/>
        </a:defRPr>
      </a:lvl4pPr>
      <a:lvl5pPr marL="1991591" marR="0" indent="-721591" algn="l" defTabSz="821531">
        <a:lnSpc>
          <a:spcPct val="120000"/>
        </a:lnSpc>
        <a:spcBef>
          <a:spcPts val="0"/>
        </a:spcBef>
        <a:spcAft>
          <a:spcPts val="0"/>
        </a:spcAft>
        <a:buClrTx/>
        <a:buSzPct val="100000"/>
        <a:buFontTx/>
        <a:buChar char="•"/>
        <a:defRPr sz="5000" b="0" i="0" u="none" strike="noStrike" cap="none" spc="0">
          <a:solidFill>
            <a:srgbClr val="000000"/>
          </a:solidFill>
          <a:latin typeface="+mj-lt"/>
          <a:ea typeface="+mj-ea"/>
          <a:cs typeface="+mj-cs"/>
        </a:defRPr>
      </a:lvl5pPr>
      <a:lvl6pPr marL="2248958" marR="0" indent="-661458" algn="l" defTabSz="821531">
        <a:lnSpc>
          <a:spcPct val="120000"/>
        </a:lnSpc>
        <a:spcBef>
          <a:spcPts val="0"/>
        </a:spcBef>
        <a:spcAft>
          <a:spcPts val="0"/>
        </a:spcAft>
        <a:buClrTx/>
        <a:buSzPct val="100000"/>
        <a:buFontTx/>
        <a:buChar char="•"/>
        <a:defRPr sz="5000" b="0" i="0" u="none" strike="noStrike" cap="none" spc="0">
          <a:solidFill>
            <a:srgbClr val="000000"/>
          </a:solidFill>
          <a:latin typeface="+mj-lt"/>
          <a:ea typeface="+mj-ea"/>
          <a:cs typeface="+mj-cs"/>
        </a:defRPr>
      </a:lvl6pPr>
      <a:lvl7pPr marL="2566458" marR="0" indent="-661458" algn="l" defTabSz="821531">
        <a:lnSpc>
          <a:spcPct val="120000"/>
        </a:lnSpc>
        <a:spcBef>
          <a:spcPts val="0"/>
        </a:spcBef>
        <a:spcAft>
          <a:spcPts val="0"/>
        </a:spcAft>
        <a:buClrTx/>
        <a:buSzPct val="100000"/>
        <a:buFontTx/>
        <a:buChar char="•"/>
        <a:defRPr sz="5000" b="0" i="0" u="none" strike="noStrike" cap="none" spc="0">
          <a:solidFill>
            <a:srgbClr val="000000"/>
          </a:solidFill>
          <a:latin typeface="+mj-lt"/>
          <a:ea typeface="+mj-ea"/>
          <a:cs typeface="+mj-cs"/>
        </a:defRPr>
      </a:lvl7pPr>
      <a:lvl8pPr marL="2883958" marR="0" indent="-661458" algn="l" defTabSz="821531">
        <a:lnSpc>
          <a:spcPct val="120000"/>
        </a:lnSpc>
        <a:spcBef>
          <a:spcPts val="0"/>
        </a:spcBef>
        <a:spcAft>
          <a:spcPts val="0"/>
        </a:spcAft>
        <a:buClrTx/>
        <a:buSzPct val="100000"/>
        <a:buFontTx/>
        <a:buChar char="•"/>
        <a:defRPr sz="5000" b="0" i="0" u="none" strike="noStrike" cap="none" spc="0">
          <a:solidFill>
            <a:srgbClr val="000000"/>
          </a:solidFill>
          <a:latin typeface="+mj-lt"/>
          <a:ea typeface="+mj-ea"/>
          <a:cs typeface="+mj-cs"/>
        </a:defRPr>
      </a:lvl8pPr>
      <a:lvl9pPr marL="3201458" marR="0" indent="-661458" algn="l" defTabSz="821531">
        <a:lnSpc>
          <a:spcPct val="120000"/>
        </a:lnSpc>
        <a:spcBef>
          <a:spcPts val="0"/>
        </a:spcBef>
        <a:spcAft>
          <a:spcPts val="0"/>
        </a:spcAft>
        <a:buClrTx/>
        <a:buSzPct val="100000"/>
        <a:buFontTx/>
        <a:buChar char="•"/>
        <a:defRPr sz="5000" b="0" i="0" u="none" strike="noStrike" cap="none" spc="0">
          <a:solidFill>
            <a:srgbClr val="000000"/>
          </a:solidFill>
          <a:latin typeface="+mj-lt"/>
          <a:ea typeface="+mj-ea"/>
          <a:cs typeface="+mj-cs"/>
        </a:defRPr>
      </a:lvl9pPr>
    </p:bodyStyle>
    <p:otherStyle>
      <a:lvl1pPr marL="0" marR="0" indent="0" algn="ctr" defTabSz="821531">
        <a:lnSpc>
          <a:spcPct val="100000"/>
        </a:lnSpc>
        <a:spcBef>
          <a:spcPts val="0"/>
        </a:spcBef>
        <a:spcAft>
          <a:spcPts val="0"/>
        </a:spcAft>
        <a:buClrTx/>
        <a:buSzTx/>
        <a:buFontTx/>
        <a:buNone/>
        <a:defRPr sz="2400" b="0" i="0" u="none" strike="noStrike" cap="none" spc="0">
          <a:solidFill>
            <a:schemeClr val="tx1"/>
          </a:solidFill>
          <a:latin typeface="+mn-lt"/>
          <a:ea typeface="+mn-ea"/>
          <a:cs typeface="+mn-cs"/>
        </a:defRPr>
      </a:lvl1pPr>
      <a:lvl2pPr marL="0" marR="0" indent="0" algn="ctr" defTabSz="821531">
        <a:lnSpc>
          <a:spcPct val="100000"/>
        </a:lnSpc>
        <a:spcBef>
          <a:spcPts val="0"/>
        </a:spcBef>
        <a:spcAft>
          <a:spcPts val="0"/>
        </a:spcAft>
        <a:buClrTx/>
        <a:buSzTx/>
        <a:buFontTx/>
        <a:buNone/>
        <a:defRPr sz="2400" b="0" i="0" u="none" strike="noStrike" cap="none" spc="0">
          <a:solidFill>
            <a:schemeClr val="tx1"/>
          </a:solidFill>
          <a:latin typeface="+mn-lt"/>
          <a:ea typeface="+mn-ea"/>
          <a:cs typeface="+mn-cs"/>
        </a:defRPr>
      </a:lvl2pPr>
      <a:lvl3pPr marL="0" marR="0" indent="0" algn="ctr" defTabSz="821531">
        <a:lnSpc>
          <a:spcPct val="100000"/>
        </a:lnSpc>
        <a:spcBef>
          <a:spcPts val="0"/>
        </a:spcBef>
        <a:spcAft>
          <a:spcPts val="0"/>
        </a:spcAft>
        <a:buClrTx/>
        <a:buSzTx/>
        <a:buFontTx/>
        <a:buNone/>
        <a:defRPr sz="2400" b="0" i="0" u="none" strike="noStrike" cap="none" spc="0">
          <a:solidFill>
            <a:schemeClr val="tx1"/>
          </a:solidFill>
          <a:latin typeface="+mn-lt"/>
          <a:ea typeface="+mn-ea"/>
          <a:cs typeface="+mn-cs"/>
        </a:defRPr>
      </a:lvl3pPr>
      <a:lvl4pPr marL="0" marR="0" indent="0" algn="ctr" defTabSz="821531">
        <a:lnSpc>
          <a:spcPct val="100000"/>
        </a:lnSpc>
        <a:spcBef>
          <a:spcPts val="0"/>
        </a:spcBef>
        <a:spcAft>
          <a:spcPts val="0"/>
        </a:spcAft>
        <a:buClrTx/>
        <a:buSzTx/>
        <a:buFontTx/>
        <a:buNone/>
        <a:defRPr sz="2400" b="0" i="0" u="none" strike="noStrike" cap="none" spc="0">
          <a:solidFill>
            <a:schemeClr val="tx1"/>
          </a:solidFill>
          <a:latin typeface="+mn-lt"/>
          <a:ea typeface="+mn-ea"/>
          <a:cs typeface="+mn-cs"/>
        </a:defRPr>
      </a:lvl4pPr>
      <a:lvl5pPr marL="0" marR="0" indent="0" algn="ctr" defTabSz="821531">
        <a:lnSpc>
          <a:spcPct val="100000"/>
        </a:lnSpc>
        <a:spcBef>
          <a:spcPts val="0"/>
        </a:spcBef>
        <a:spcAft>
          <a:spcPts val="0"/>
        </a:spcAft>
        <a:buClrTx/>
        <a:buSzTx/>
        <a:buFontTx/>
        <a:buNone/>
        <a:defRPr sz="2400" b="0" i="0" u="none" strike="noStrike" cap="none" spc="0">
          <a:solidFill>
            <a:schemeClr val="tx1"/>
          </a:solidFill>
          <a:latin typeface="+mn-lt"/>
          <a:ea typeface="+mn-ea"/>
          <a:cs typeface="+mn-cs"/>
        </a:defRPr>
      </a:lvl5pPr>
      <a:lvl6pPr marL="0" marR="0" indent="0" algn="ctr" defTabSz="821531">
        <a:lnSpc>
          <a:spcPct val="100000"/>
        </a:lnSpc>
        <a:spcBef>
          <a:spcPts val="0"/>
        </a:spcBef>
        <a:spcAft>
          <a:spcPts val="0"/>
        </a:spcAft>
        <a:buClrTx/>
        <a:buSzTx/>
        <a:buFontTx/>
        <a:buNone/>
        <a:defRPr sz="2400" b="0" i="0" u="none" strike="noStrike" cap="none" spc="0">
          <a:solidFill>
            <a:schemeClr val="tx1"/>
          </a:solidFill>
          <a:latin typeface="+mn-lt"/>
          <a:ea typeface="+mn-ea"/>
          <a:cs typeface="+mn-cs"/>
        </a:defRPr>
      </a:lvl6pPr>
      <a:lvl7pPr marL="0" marR="0" indent="0" algn="ctr" defTabSz="821531">
        <a:lnSpc>
          <a:spcPct val="100000"/>
        </a:lnSpc>
        <a:spcBef>
          <a:spcPts val="0"/>
        </a:spcBef>
        <a:spcAft>
          <a:spcPts val="0"/>
        </a:spcAft>
        <a:buClrTx/>
        <a:buSzTx/>
        <a:buFontTx/>
        <a:buNone/>
        <a:defRPr sz="2400" b="0" i="0" u="none" strike="noStrike" cap="none" spc="0">
          <a:solidFill>
            <a:schemeClr val="tx1"/>
          </a:solidFill>
          <a:latin typeface="+mn-lt"/>
          <a:ea typeface="+mn-ea"/>
          <a:cs typeface="+mn-cs"/>
        </a:defRPr>
      </a:lvl7pPr>
      <a:lvl8pPr marL="0" marR="0" indent="0" algn="ctr" defTabSz="821531">
        <a:lnSpc>
          <a:spcPct val="100000"/>
        </a:lnSpc>
        <a:spcBef>
          <a:spcPts val="0"/>
        </a:spcBef>
        <a:spcAft>
          <a:spcPts val="0"/>
        </a:spcAft>
        <a:buClrTx/>
        <a:buSzTx/>
        <a:buFontTx/>
        <a:buNone/>
        <a:defRPr sz="2400" b="0" i="0" u="none" strike="noStrike" cap="none" spc="0">
          <a:solidFill>
            <a:schemeClr val="tx1"/>
          </a:solidFill>
          <a:latin typeface="+mn-lt"/>
          <a:ea typeface="+mn-ea"/>
          <a:cs typeface="+mn-cs"/>
        </a:defRPr>
      </a:lvl8pPr>
      <a:lvl9pPr marL="0" marR="0" indent="0" algn="ctr" defTabSz="821531">
        <a:lnSpc>
          <a:spcPct val="100000"/>
        </a:lnSpc>
        <a:spcBef>
          <a:spcPts val="0"/>
        </a:spcBef>
        <a:spcAft>
          <a:spcPts val="0"/>
        </a:spcAft>
        <a:buClrTx/>
        <a:buSzTx/>
        <a:buFontTx/>
        <a:buNone/>
        <a:defRPr sz="2400" b="0" i="0" u="none" strike="noStrike" cap="none" spc="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2" name="sThemeBarBottom"/>
          <p:cNvSpPr>
            <a:spLocks noChangeArrowheads="1"/>
          </p:cNvSpPr>
          <p:nvPr userDrawn="1"/>
        </p:nvSpPr>
        <p:spPr bwMode="auto">
          <a:xfrm>
            <a:off x="0" y="12636500"/>
            <a:ext cx="24384000" cy="1079501"/>
          </a:xfrm>
          <a:prstGeom prst="rect">
            <a:avLst/>
          </a:prstGeom>
          <a:solidFill>
            <a:schemeClr val="accent1"/>
          </a:solidFill>
          <a:ln>
            <a:noFill/>
          </a:ln>
          <a:effectLst/>
        </p:spPr>
        <p:txBody>
          <a:bodyPr wrap="none" anchor="ctr"/>
          <a:lstStyle/>
          <a:p>
            <a:pPr algn="ctr">
              <a:defRPr/>
            </a:pPr>
            <a:endParaRPr lang="en-US" sz="8000">
              <a:cs typeface="Arial" pitchFamily="34" charset="0"/>
            </a:endParaRPr>
          </a:p>
        </p:txBody>
      </p:sp>
      <p:sp>
        <p:nvSpPr>
          <p:cNvPr id="1031" name="sThemeBarTop"/>
          <p:cNvSpPr>
            <a:spLocks noChangeArrowheads="1"/>
          </p:cNvSpPr>
          <p:nvPr/>
        </p:nvSpPr>
        <p:spPr bwMode="auto">
          <a:xfrm>
            <a:off x="0" y="1"/>
            <a:ext cx="24384000" cy="2159000"/>
          </a:xfrm>
          <a:prstGeom prst="rect">
            <a:avLst/>
          </a:prstGeom>
          <a:solidFill>
            <a:schemeClr val="accent1"/>
          </a:solidFill>
          <a:ln>
            <a:noFill/>
          </a:ln>
          <a:effectLst/>
        </p:spPr>
        <p:txBody>
          <a:bodyPr wrap="none" anchor="ctr"/>
          <a:lstStyle/>
          <a:p>
            <a:pPr algn="ctr">
              <a:defRPr/>
            </a:pPr>
            <a:endParaRPr lang="en-US" sz="8000">
              <a:cs typeface="Arial" pitchFamily="34" charset="0"/>
            </a:endParaRPr>
          </a:p>
        </p:txBody>
      </p:sp>
      <p:sp>
        <p:nvSpPr>
          <p:cNvPr id="1028" name="sTitle"/>
          <p:cNvSpPr>
            <a:spLocks noGrp="1" noChangeArrowheads="1"/>
          </p:cNvSpPr>
          <p:nvPr>
            <p:ph type="title"/>
          </p:nvPr>
        </p:nvSpPr>
        <p:spPr bwMode="auto">
          <a:xfrm>
            <a:off x="1295400" y="2568577"/>
            <a:ext cx="21793200" cy="889000"/>
          </a:xfrm>
          <a:prstGeom prst="rect">
            <a:avLst/>
          </a:prstGeom>
          <a:noFill/>
          <a:ln w="9525">
            <a:noFill/>
            <a:miter lim="800000"/>
            <a:headEnd/>
            <a:tailEnd/>
          </a:ln>
        </p:spPr>
        <p:txBody>
          <a:bodyPr vert="horz" wrap="none" lIns="0" tIns="0" rIns="0" bIns="0" numCol="1" anchor="b" anchorCtr="0" compatLnSpc="1">
            <a:prstTxWarp prst="textNoShape">
              <a:avLst/>
            </a:prstTxWarp>
          </a:bodyPr>
          <a:lstStyle/>
          <a:p>
            <a:pPr lvl="0"/>
            <a:r>
              <a:rPr lang="nl-NL"/>
              <a:t>Klik om het opmaakprofiel te bewerken</a:t>
            </a:r>
          </a:p>
        </p:txBody>
      </p:sp>
      <p:sp>
        <p:nvSpPr>
          <p:cNvPr id="1029" name="sContent"/>
          <p:cNvSpPr>
            <a:spLocks noGrp="1" noChangeArrowheads="1"/>
          </p:cNvSpPr>
          <p:nvPr>
            <p:ph type="body" idx="1"/>
          </p:nvPr>
        </p:nvSpPr>
        <p:spPr bwMode="auto">
          <a:xfrm>
            <a:off x="1295400" y="3689349"/>
            <a:ext cx="21793200" cy="8562976"/>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nl-NL"/>
              <a:t>Klik om de opmaakprofielen van de modeltekst te bewerken</a:t>
            </a:r>
          </a:p>
          <a:p>
            <a:pPr lvl="1"/>
            <a:r>
              <a:rPr lang="nl-NL"/>
              <a:t>Tweede niveau</a:t>
            </a:r>
          </a:p>
          <a:p>
            <a:pPr lvl="2"/>
            <a:r>
              <a:rPr lang="nl-NL"/>
              <a:t>Derde niveau</a:t>
            </a:r>
          </a:p>
          <a:p>
            <a:pPr lvl="3"/>
            <a:r>
              <a:rPr lang="nl-NL"/>
              <a:t>Vierde niveau</a:t>
            </a:r>
          </a:p>
          <a:p>
            <a:pPr lvl="4"/>
            <a:r>
              <a:rPr lang="nl-NL"/>
              <a:t>Vijfde niveau</a:t>
            </a:r>
          </a:p>
        </p:txBody>
      </p:sp>
      <p:pic>
        <p:nvPicPr>
          <p:cNvPr id="1035" name="sLogo" descr="RO__vervolgpagina~LPPT.png"/>
          <p:cNvPicPr>
            <a:picLocks noChangeAspect="1"/>
          </p:cNvPicPr>
          <p:nvPr/>
        </p:nvPicPr>
        <p:blipFill>
          <a:blip r:embed="rId5"/>
          <a:srcRect/>
          <a:stretch>
            <a:fillRect/>
          </a:stretch>
        </p:blipFill>
        <p:spPr bwMode="auto">
          <a:xfrm>
            <a:off x="0" y="-28576"/>
            <a:ext cx="24384000" cy="1714501"/>
          </a:xfrm>
          <a:prstGeom prst="rect">
            <a:avLst/>
          </a:prstGeom>
          <a:noFill/>
          <a:ln w="9525">
            <a:noFill/>
            <a:miter lim="800000"/>
            <a:headEnd/>
            <a:tailEnd/>
          </a:ln>
        </p:spPr>
      </p:pic>
    </p:spTree>
    <p:extLst>
      <p:ext uri="{BB962C8B-B14F-4D97-AF65-F5344CB8AC3E}">
        <p14:creationId xmlns:p14="http://schemas.microsoft.com/office/powerpoint/2010/main" val="3588565206"/>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Lst>
  <p:hf hdr="0"/>
  <p:txStyles>
    <p:titleStyle>
      <a:lvl1pPr algn="l" rtl="0" eaLnBrk="0" fontAlgn="base" hangingPunct="0">
        <a:spcBef>
          <a:spcPct val="0"/>
        </a:spcBef>
        <a:spcAft>
          <a:spcPct val="0"/>
        </a:spcAft>
        <a:defRPr sz="6933">
          <a:solidFill>
            <a:schemeClr val="tx2"/>
          </a:solidFill>
          <a:latin typeface="+mj-lt"/>
          <a:ea typeface="+mj-ea"/>
          <a:cs typeface="+mj-cs"/>
        </a:defRPr>
      </a:lvl1pPr>
      <a:lvl2pPr algn="l" rtl="0" eaLnBrk="0" fontAlgn="base" hangingPunct="0">
        <a:spcBef>
          <a:spcPct val="0"/>
        </a:spcBef>
        <a:spcAft>
          <a:spcPct val="0"/>
        </a:spcAft>
        <a:defRPr sz="6933">
          <a:solidFill>
            <a:schemeClr val="tx2"/>
          </a:solidFill>
          <a:latin typeface="Verdana" pitchFamily="34" charset="0"/>
          <a:cs typeface="Arial" pitchFamily="34" charset="0"/>
        </a:defRPr>
      </a:lvl2pPr>
      <a:lvl3pPr algn="l" rtl="0" eaLnBrk="0" fontAlgn="base" hangingPunct="0">
        <a:spcBef>
          <a:spcPct val="0"/>
        </a:spcBef>
        <a:spcAft>
          <a:spcPct val="0"/>
        </a:spcAft>
        <a:defRPr sz="6933">
          <a:solidFill>
            <a:schemeClr val="tx2"/>
          </a:solidFill>
          <a:latin typeface="Verdana" pitchFamily="34" charset="0"/>
          <a:cs typeface="Arial" pitchFamily="34" charset="0"/>
        </a:defRPr>
      </a:lvl3pPr>
      <a:lvl4pPr algn="l" rtl="0" eaLnBrk="0" fontAlgn="base" hangingPunct="0">
        <a:spcBef>
          <a:spcPct val="0"/>
        </a:spcBef>
        <a:spcAft>
          <a:spcPct val="0"/>
        </a:spcAft>
        <a:defRPr sz="6933">
          <a:solidFill>
            <a:schemeClr val="tx2"/>
          </a:solidFill>
          <a:latin typeface="Verdana" pitchFamily="34" charset="0"/>
          <a:cs typeface="Arial" pitchFamily="34" charset="0"/>
        </a:defRPr>
      </a:lvl4pPr>
      <a:lvl5pPr algn="l" rtl="0" eaLnBrk="0" fontAlgn="base" hangingPunct="0">
        <a:spcBef>
          <a:spcPct val="0"/>
        </a:spcBef>
        <a:spcAft>
          <a:spcPct val="0"/>
        </a:spcAft>
        <a:defRPr sz="6933">
          <a:solidFill>
            <a:schemeClr val="tx2"/>
          </a:solidFill>
          <a:latin typeface="Verdana" pitchFamily="34" charset="0"/>
          <a:cs typeface="Arial" pitchFamily="34" charset="0"/>
        </a:defRPr>
      </a:lvl5pPr>
      <a:lvl6pPr marL="1219215" algn="l" rtl="0" fontAlgn="base">
        <a:spcBef>
          <a:spcPct val="0"/>
        </a:spcBef>
        <a:spcAft>
          <a:spcPct val="0"/>
        </a:spcAft>
        <a:defRPr sz="6933">
          <a:solidFill>
            <a:schemeClr val="tx2"/>
          </a:solidFill>
          <a:latin typeface="Verdana" pitchFamily="34" charset="0"/>
          <a:cs typeface="Arial" pitchFamily="34" charset="0"/>
        </a:defRPr>
      </a:lvl6pPr>
      <a:lvl7pPr marL="2438430" algn="l" rtl="0" fontAlgn="base">
        <a:spcBef>
          <a:spcPct val="0"/>
        </a:spcBef>
        <a:spcAft>
          <a:spcPct val="0"/>
        </a:spcAft>
        <a:defRPr sz="6933">
          <a:solidFill>
            <a:schemeClr val="tx2"/>
          </a:solidFill>
          <a:latin typeface="Verdana" pitchFamily="34" charset="0"/>
          <a:cs typeface="Arial" pitchFamily="34" charset="0"/>
        </a:defRPr>
      </a:lvl7pPr>
      <a:lvl8pPr marL="3657646" algn="l" rtl="0" fontAlgn="base">
        <a:spcBef>
          <a:spcPct val="0"/>
        </a:spcBef>
        <a:spcAft>
          <a:spcPct val="0"/>
        </a:spcAft>
        <a:defRPr sz="6933">
          <a:solidFill>
            <a:schemeClr val="tx2"/>
          </a:solidFill>
          <a:latin typeface="Verdana" pitchFamily="34" charset="0"/>
          <a:cs typeface="Arial" pitchFamily="34" charset="0"/>
        </a:defRPr>
      </a:lvl8pPr>
      <a:lvl9pPr marL="4876861" algn="l" rtl="0" fontAlgn="base">
        <a:spcBef>
          <a:spcPct val="0"/>
        </a:spcBef>
        <a:spcAft>
          <a:spcPct val="0"/>
        </a:spcAft>
        <a:defRPr sz="6933">
          <a:solidFill>
            <a:schemeClr val="tx2"/>
          </a:solidFill>
          <a:latin typeface="Verdana" pitchFamily="34" charset="0"/>
          <a:cs typeface="Arial" pitchFamily="34" charset="0"/>
        </a:defRPr>
      </a:lvl9pPr>
    </p:titleStyle>
    <p:bodyStyle>
      <a:lvl1pPr marL="706977" indent="-706977" algn="l" rtl="0" eaLnBrk="0" fontAlgn="base" hangingPunct="0">
        <a:spcBef>
          <a:spcPct val="20000"/>
        </a:spcBef>
        <a:spcAft>
          <a:spcPct val="0"/>
        </a:spcAft>
        <a:buFont typeface="Verdana" pitchFamily="34" charset="0"/>
        <a:buChar char="●"/>
        <a:defRPr>
          <a:solidFill>
            <a:schemeClr val="tx1"/>
          </a:solidFill>
          <a:latin typeface="+mn-lt"/>
          <a:ea typeface="+mn-ea"/>
          <a:cs typeface="+mn-cs"/>
        </a:defRPr>
      </a:lvl1pPr>
      <a:lvl2pPr marL="1439351" indent="-728142" algn="l" rtl="0" eaLnBrk="0" fontAlgn="base" hangingPunct="0">
        <a:spcBef>
          <a:spcPct val="20000"/>
        </a:spcBef>
        <a:spcAft>
          <a:spcPct val="0"/>
        </a:spcAft>
        <a:buFont typeface="Verdana" pitchFamily="34" charset="0"/>
        <a:buChar char="–"/>
        <a:defRPr>
          <a:solidFill>
            <a:schemeClr val="tx1"/>
          </a:solidFill>
          <a:latin typeface="+mn-lt"/>
          <a:cs typeface="+mn-cs"/>
        </a:defRPr>
      </a:lvl2pPr>
      <a:lvl3pPr marL="2146328" indent="-702742" algn="l" rtl="0" eaLnBrk="0" fontAlgn="base" hangingPunct="0">
        <a:spcBef>
          <a:spcPct val="20000"/>
        </a:spcBef>
        <a:spcAft>
          <a:spcPct val="0"/>
        </a:spcAft>
        <a:buFont typeface="Verdana" pitchFamily="34" charset="0"/>
        <a:buChar char="›"/>
        <a:defRPr>
          <a:solidFill>
            <a:schemeClr val="tx1"/>
          </a:solidFill>
          <a:latin typeface="+mn-lt"/>
          <a:cs typeface="+mn-cs"/>
        </a:defRPr>
      </a:lvl3pPr>
      <a:lvl4pPr marL="2857537" indent="-706977" algn="l" rtl="0" eaLnBrk="0" fontAlgn="base" hangingPunct="0">
        <a:spcBef>
          <a:spcPct val="20000"/>
        </a:spcBef>
        <a:spcAft>
          <a:spcPct val="0"/>
        </a:spcAft>
        <a:buFont typeface="Verdana" pitchFamily="34" charset="0"/>
        <a:buChar char="●"/>
        <a:defRPr>
          <a:solidFill>
            <a:schemeClr val="tx1"/>
          </a:solidFill>
          <a:latin typeface="+mn-lt"/>
          <a:cs typeface="+mn-cs"/>
        </a:defRPr>
      </a:lvl4pPr>
      <a:lvl5pPr marL="3594146" indent="-732377" algn="l" rtl="0" eaLnBrk="0" fontAlgn="base" hangingPunct="0">
        <a:spcBef>
          <a:spcPct val="20000"/>
        </a:spcBef>
        <a:spcAft>
          <a:spcPct val="0"/>
        </a:spcAft>
        <a:buFont typeface="Verdana" pitchFamily="34" charset="0"/>
        <a:buChar char="–"/>
        <a:defRPr>
          <a:solidFill>
            <a:schemeClr val="tx1"/>
          </a:solidFill>
          <a:latin typeface="+mn-lt"/>
          <a:cs typeface="+mn-cs"/>
        </a:defRPr>
      </a:lvl5pPr>
      <a:lvl6pPr marL="4813361" indent="-732377" algn="l" rtl="0" fontAlgn="base">
        <a:spcBef>
          <a:spcPct val="20000"/>
        </a:spcBef>
        <a:spcAft>
          <a:spcPct val="0"/>
        </a:spcAft>
        <a:buFont typeface="Verdana" pitchFamily="34" charset="0"/>
        <a:buChar char="–"/>
        <a:defRPr>
          <a:solidFill>
            <a:schemeClr val="tx1"/>
          </a:solidFill>
          <a:latin typeface="+mn-lt"/>
          <a:cs typeface="+mn-cs"/>
        </a:defRPr>
      </a:lvl6pPr>
      <a:lvl7pPr marL="6032577" indent="-732377" algn="l" rtl="0" fontAlgn="base">
        <a:spcBef>
          <a:spcPct val="20000"/>
        </a:spcBef>
        <a:spcAft>
          <a:spcPct val="0"/>
        </a:spcAft>
        <a:buFont typeface="Verdana" pitchFamily="34" charset="0"/>
        <a:buChar char="–"/>
        <a:defRPr>
          <a:solidFill>
            <a:schemeClr val="tx1"/>
          </a:solidFill>
          <a:latin typeface="+mn-lt"/>
          <a:cs typeface="+mn-cs"/>
        </a:defRPr>
      </a:lvl7pPr>
      <a:lvl8pPr marL="7251792" indent="-732377" algn="l" rtl="0" fontAlgn="base">
        <a:spcBef>
          <a:spcPct val="20000"/>
        </a:spcBef>
        <a:spcAft>
          <a:spcPct val="0"/>
        </a:spcAft>
        <a:buFont typeface="Verdana" pitchFamily="34" charset="0"/>
        <a:buChar char="–"/>
        <a:defRPr>
          <a:solidFill>
            <a:schemeClr val="tx1"/>
          </a:solidFill>
          <a:latin typeface="+mn-lt"/>
          <a:cs typeface="+mn-cs"/>
        </a:defRPr>
      </a:lvl8pPr>
      <a:lvl9pPr marL="8471007" indent="-732377" algn="l" rtl="0" fontAlgn="base">
        <a:spcBef>
          <a:spcPct val="20000"/>
        </a:spcBef>
        <a:spcAft>
          <a:spcPct val="0"/>
        </a:spcAft>
        <a:buFont typeface="Verdana" pitchFamily="34" charset="0"/>
        <a:buChar char="–"/>
        <a:defRPr>
          <a:solidFill>
            <a:schemeClr val="tx1"/>
          </a:solidFill>
          <a:latin typeface="+mn-lt"/>
          <a:cs typeface="+mn-cs"/>
        </a:defRPr>
      </a:lvl9pPr>
    </p:bodyStyle>
    <p:otherStyle>
      <a:defPPr>
        <a:defRPr lang="nl-NL"/>
      </a:defPPr>
      <a:lvl1pPr marL="0" algn="l" defTabSz="2438430" rtl="0" eaLnBrk="1" latinLnBrk="0" hangingPunct="1">
        <a:defRPr sz="4800" kern="1200">
          <a:solidFill>
            <a:schemeClr val="tx1"/>
          </a:solidFill>
          <a:latin typeface="+mn-lt"/>
          <a:ea typeface="+mn-ea"/>
          <a:cs typeface="+mn-cs"/>
        </a:defRPr>
      </a:lvl1pPr>
      <a:lvl2pPr marL="1219215" algn="l" defTabSz="2438430" rtl="0" eaLnBrk="1" latinLnBrk="0" hangingPunct="1">
        <a:defRPr sz="4800" kern="1200">
          <a:solidFill>
            <a:schemeClr val="tx1"/>
          </a:solidFill>
          <a:latin typeface="+mn-lt"/>
          <a:ea typeface="+mn-ea"/>
          <a:cs typeface="+mn-cs"/>
        </a:defRPr>
      </a:lvl2pPr>
      <a:lvl3pPr marL="2438430" algn="l" defTabSz="2438430" rtl="0" eaLnBrk="1" latinLnBrk="0" hangingPunct="1">
        <a:defRPr sz="4800" kern="1200">
          <a:solidFill>
            <a:schemeClr val="tx1"/>
          </a:solidFill>
          <a:latin typeface="+mn-lt"/>
          <a:ea typeface="+mn-ea"/>
          <a:cs typeface="+mn-cs"/>
        </a:defRPr>
      </a:lvl3pPr>
      <a:lvl4pPr marL="3657646" algn="l" defTabSz="2438430" rtl="0" eaLnBrk="1" latinLnBrk="0" hangingPunct="1">
        <a:defRPr sz="4800" kern="1200">
          <a:solidFill>
            <a:schemeClr val="tx1"/>
          </a:solidFill>
          <a:latin typeface="+mn-lt"/>
          <a:ea typeface="+mn-ea"/>
          <a:cs typeface="+mn-cs"/>
        </a:defRPr>
      </a:lvl4pPr>
      <a:lvl5pPr marL="4876861" algn="l" defTabSz="2438430" rtl="0" eaLnBrk="1" latinLnBrk="0" hangingPunct="1">
        <a:defRPr sz="4800" kern="1200">
          <a:solidFill>
            <a:schemeClr val="tx1"/>
          </a:solidFill>
          <a:latin typeface="+mn-lt"/>
          <a:ea typeface="+mn-ea"/>
          <a:cs typeface="+mn-cs"/>
        </a:defRPr>
      </a:lvl5pPr>
      <a:lvl6pPr marL="6096076" algn="l" defTabSz="2438430" rtl="0" eaLnBrk="1" latinLnBrk="0" hangingPunct="1">
        <a:defRPr sz="4800" kern="1200">
          <a:solidFill>
            <a:schemeClr val="tx1"/>
          </a:solidFill>
          <a:latin typeface="+mn-lt"/>
          <a:ea typeface="+mn-ea"/>
          <a:cs typeface="+mn-cs"/>
        </a:defRPr>
      </a:lvl6pPr>
      <a:lvl7pPr marL="7315291" algn="l" defTabSz="2438430" rtl="0" eaLnBrk="1" latinLnBrk="0" hangingPunct="1">
        <a:defRPr sz="4800" kern="1200">
          <a:solidFill>
            <a:schemeClr val="tx1"/>
          </a:solidFill>
          <a:latin typeface="+mn-lt"/>
          <a:ea typeface="+mn-ea"/>
          <a:cs typeface="+mn-cs"/>
        </a:defRPr>
      </a:lvl7pPr>
      <a:lvl8pPr marL="8534507" algn="l" defTabSz="2438430" rtl="0" eaLnBrk="1" latinLnBrk="0" hangingPunct="1">
        <a:defRPr sz="4800" kern="1200">
          <a:solidFill>
            <a:schemeClr val="tx1"/>
          </a:solidFill>
          <a:latin typeface="+mn-lt"/>
          <a:ea typeface="+mn-ea"/>
          <a:cs typeface="+mn-cs"/>
        </a:defRPr>
      </a:lvl8pPr>
      <a:lvl9pPr marL="9753722" algn="l" defTabSz="2438430" rtl="0" eaLnBrk="1" latinLnBrk="0" hangingPunct="1">
        <a:defRPr sz="4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31.png"/><Relationship Id="rId1" Type="http://schemas.openxmlformats.org/officeDocument/2006/relationships/slideLayout" Target="../slideLayouts/slideLayout19.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image" Target="../media/image40.emf"/><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notesSlide" Target="../notesSlides/notesSlide1.xml"/><Relationship Id="rId1" Type="http://schemas.openxmlformats.org/officeDocument/2006/relationships/slideLayout" Target="../slideLayouts/slideLayout11.xml"/><Relationship Id="rId6" Type="http://schemas.openxmlformats.org/officeDocument/2006/relationships/image" Target="../media/image45.jpg"/><Relationship Id="rId5" Type="http://schemas.openxmlformats.org/officeDocument/2006/relationships/image" Target="../media/image44.png"/><Relationship Id="rId4" Type="http://schemas.openxmlformats.org/officeDocument/2006/relationships/image" Target="../media/image43.jpg"/><Relationship Id="rId9" Type="http://schemas.openxmlformats.org/officeDocument/2006/relationships/image" Target="../media/image48.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49.emf"/><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3.xml"/></Relationships>
</file>

<file path=ppt/slides/_rels/slide1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jpeg"/><Relationship Id="rId1" Type="http://schemas.openxmlformats.org/officeDocument/2006/relationships/slideLayout" Target="../slideLayouts/slideLayout75.xml"/></Relationships>
</file>

<file path=ppt/slides/_rels/slide1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75.xml"/></Relationships>
</file>

<file path=ppt/slides/_rels/slide1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75.xml"/><Relationship Id="rId4" Type="http://schemas.openxmlformats.org/officeDocument/2006/relationships/image" Target="../media/image54.jpeg"/></Relationships>
</file>

<file path=ppt/slides/_rels/slide1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2.png"/><Relationship Id="rId1" Type="http://schemas.openxmlformats.org/officeDocument/2006/relationships/slideLayout" Target="../slideLayouts/slideLayout75.xml"/><Relationship Id="rId6" Type="http://schemas.openxmlformats.org/officeDocument/2006/relationships/image" Target="../media/image54.jpeg"/><Relationship Id="rId5" Type="http://schemas.openxmlformats.org/officeDocument/2006/relationships/image" Target="../media/image56.jpeg"/><Relationship Id="rId4" Type="http://schemas.openxmlformats.org/officeDocument/2006/relationships/image" Target="../media/image53.png"/></Relationships>
</file>

<file path=ppt/slides/_rels/slide1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2.png"/><Relationship Id="rId1" Type="http://schemas.openxmlformats.org/officeDocument/2006/relationships/slideLayout" Target="../slideLayouts/slideLayout75.xml"/><Relationship Id="rId6" Type="http://schemas.openxmlformats.org/officeDocument/2006/relationships/image" Target="../media/image54.jpeg"/><Relationship Id="rId5" Type="http://schemas.openxmlformats.org/officeDocument/2006/relationships/image" Target="../media/image56.jpeg"/><Relationship Id="rId4" Type="http://schemas.openxmlformats.org/officeDocument/2006/relationships/image" Target="../media/image53.png"/></Relationships>
</file>

<file path=ppt/slides/_rels/slide20.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5.xml"/></Relationships>
</file>

<file path=ppt/slides/_rels/slide2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jpeg"/><Relationship Id="rId1" Type="http://schemas.openxmlformats.org/officeDocument/2006/relationships/slideLayout" Target="../slideLayouts/slideLayout75.xml"/><Relationship Id="rId5" Type="http://schemas.openxmlformats.org/officeDocument/2006/relationships/image" Target="../media/image61.png"/><Relationship Id="rId4" Type="http://schemas.openxmlformats.org/officeDocument/2006/relationships/image" Target="../media/image60.jpeg"/></Relationships>
</file>

<file path=ppt/slides/_rels/slide22.xml.rels><?xml version="1.0" encoding="UTF-8" standalone="yes"?>
<Relationships xmlns="http://schemas.openxmlformats.org/package/2006/relationships"><Relationship Id="rId3" Type="http://schemas.openxmlformats.org/officeDocument/2006/relationships/hyperlink" Target="https://www.vliegtuiggeluid.nl/effecten-vliegtuiggeluid-op-mensen" TargetMode="External"/><Relationship Id="rId2" Type="http://schemas.openxmlformats.org/officeDocument/2006/relationships/image" Target="../media/image62.png"/><Relationship Id="rId1" Type="http://schemas.openxmlformats.org/officeDocument/2006/relationships/slideLayout" Target="../slideLayouts/slideLayout7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24.xml.rels><?xml version="1.0" encoding="UTF-8" standalone="yes"?>
<Relationships xmlns="http://schemas.openxmlformats.org/package/2006/relationships"><Relationship Id="rId3" Type="http://schemas.openxmlformats.org/officeDocument/2006/relationships/hyperlink" Target="https://samenmeten.rivm.nl/dataportaal" TargetMode="External"/><Relationship Id="rId7" Type="http://schemas.openxmlformats.org/officeDocument/2006/relationships/image" Target="../media/image66.png"/><Relationship Id="rId2" Type="http://schemas.openxmlformats.org/officeDocument/2006/relationships/image" Target="../media/image63.jpeg"/><Relationship Id="rId1" Type="http://schemas.openxmlformats.org/officeDocument/2006/relationships/slideLayout" Target="../slideLayouts/slideLayout75.xml"/><Relationship Id="rId6" Type="http://schemas.openxmlformats.org/officeDocument/2006/relationships/image" Target="../media/image65.png"/><Relationship Id="rId5" Type="http://schemas.openxmlformats.org/officeDocument/2006/relationships/image" Target="../media/image64.jpeg"/><Relationship Id="rId4" Type="http://schemas.openxmlformats.org/officeDocument/2006/relationships/hyperlink" Target="https://sensor.community/"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75.xml"/><Relationship Id="rId4" Type="http://schemas.openxmlformats.org/officeDocument/2006/relationships/image" Target="../media/image69.jpeg"/></Relationships>
</file>

<file path=ppt/slides/_rels/slide2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7.png"/><Relationship Id="rId1" Type="http://schemas.openxmlformats.org/officeDocument/2006/relationships/slideLayout" Target="../slideLayouts/slideLayout75.xml"/></Relationships>
</file>

<file path=ppt/slides/_rels/slide2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75.xml"/><Relationship Id="rId4" Type="http://schemas.openxmlformats.org/officeDocument/2006/relationships/image" Target="../media/image73.png"/></Relationships>
</file>

<file path=ppt/slides/_rels/slide28.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jpeg"/><Relationship Id="rId1" Type="http://schemas.openxmlformats.org/officeDocument/2006/relationships/slideLayout" Target="../slideLayouts/slideLayout76.xml"/><Relationship Id="rId5" Type="http://schemas.openxmlformats.org/officeDocument/2006/relationships/image" Target="../media/image77.png"/><Relationship Id="rId4" Type="http://schemas.openxmlformats.org/officeDocument/2006/relationships/image" Target="../media/image7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3.xml"/><Relationship Id="rId1" Type="http://schemas.openxmlformats.org/officeDocument/2006/relationships/slideLayout" Target="../slideLayouts/slideLayout27.xml"/><Relationship Id="rId5" Type="http://schemas.openxmlformats.org/officeDocument/2006/relationships/image" Target="../media/image80.png"/><Relationship Id="rId4" Type="http://schemas.openxmlformats.org/officeDocument/2006/relationships/image" Target="../media/image79.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8.xml"/></Relationships>
</file>

<file path=ppt/slides/_rels/slide32.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5.xml"/><Relationship Id="rId1" Type="http://schemas.openxmlformats.org/officeDocument/2006/relationships/slideLayout" Target="../slideLayouts/slideLayout29.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0.xml"/></Relationships>
</file>

<file path=ppt/slides/_rels/slide34.xml.rels><?xml version="1.0" encoding="UTF-8" standalone="yes"?>
<Relationships xmlns="http://schemas.openxmlformats.org/package/2006/relationships"><Relationship Id="rId3" Type="http://schemas.openxmlformats.org/officeDocument/2006/relationships/image" Target="../media/image82.jpg"/><Relationship Id="rId7" Type="http://schemas.openxmlformats.org/officeDocument/2006/relationships/image" Target="../media/image86.jpg"/><Relationship Id="rId2" Type="http://schemas.openxmlformats.org/officeDocument/2006/relationships/notesSlide" Target="../notesSlides/notesSlide7.xml"/><Relationship Id="rId1" Type="http://schemas.openxmlformats.org/officeDocument/2006/relationships/slideLayout" Target="../slideLayouts/slideLayout32.xml"/><Relationship Id="rId6" Type="http://schemas.openxmlformats.org/officeDocument/2006/relationships/image" Target="../media/image85.jpg"/><Relationship Id="rId5" Type="http://schemas.openxmlformats.org/officeDocument/2006/relationships/image" Target="../media/image84.jpg"/><Relationship Id="rId4" Type="http://schemas.openxmlformats.org/officeDocument/2006/relationships/image" Target="../media/image83.jpg"/></Relationships>
</file>

<file path=ppt/slides/_rels/slide35.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8.xml"/><Relationship Id="rId1" Type="http://schemas.openxmlformats.org/officeDocument/2006/relationships/slideLayout" Target="../slideLayouts/slideLayout34.xml"/></Relationships>
</file>

<file path=ppt/slides/_rels/slide36.xml.rels><?xml version="1.0" encoding="UTF-8" standalone="yes"?>
<Relationships xmlns="http://schemas.openxmlformats.org/package/2006/relationships"><Relationship Id="rId3" Type="http://schemas.openxmlformats.org/officeDocument/2006/relationships/image" Target="../media/image81.png"/><Relationship Id="rId7" Type="http://schemas.openxmlformats.org/officeDocument/2006/relationships/image" Target="../media/image91.svg"/><Relationship Id="rId2" Type="http://schemas.openxmlformats.org/officeDocument/2006/relationships/notesSlide" Target="../notesSlides/notesSlide9.xml"/><Relationship Id="rId1" Type="http://schemas.openxmlformats.org/officeDocument/2006/relationships/slideLayout" Target="../slideLayouts/slideLayout34.xml"/><Relationship Id="rId6" Type="http://schemas.openxmlformats.org/officeDocument/2006/relationships/image" Target="../media/image90.png"/><Relationship Id="rId5" Type="http://schemas.openxmlformats.org/officeDocument/2006/relationships/image" Target="../media/image89.png"/><Relationship Id="rId4" Type="http://schemas.openxmlformats.org/officeDocument/2006/relationships/image" Target="../media/image88.png"/></Relationships>
</file>

<file path=ppt/slides/_rels/slide37.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10.xml"/><Relationship Id="rId1" Type="http://schemas.openxmlformats.org/officeDocument/2006/relationships/slideLayout" Target="../slideLayouts/slideLayout32.xml"/><Relationship Id="rId4" Type="http://schemas.openxmlformats.org/officeDocument/2006/relationships/image" Target="../media/image78.png"/></Relationships>
</file>

<file path=ppt/slides/_rels/slide38.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11.xml"/><Relationship Id="rId1" Type="http://schemas.openxmlformats.org/officeDocument/2006/relationships/slideLayout" Target="../slideLayouts/slideLayout32.xml"/></Relationships>
</file>

<file path=ppt/slides/_rels/slide39.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3.xml"/><Relationship Id="rId1" Type="http://schemas.openxmlformats.org/officeDocument/2006/relationships/slideLayout" Target="../slideLayouts/slideLayout8.xml"/><Relationship Id="rId5" Type="http://schemas.openxmlformats.org/officeDocument/2006/relationships/image" Target="../media/image98.png"/><Relationship Id="rId4" Type="http://schemas.openxmlformats.org/officeDocument/2006/relationships/image" Target="../media/image97.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8.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14.xml"/><Relationship Id="rId1" Type="http://schemas.openxmlformats.org/officeDocument/2006/relationships/slideLayout" Target="../slideLayouts/slideLayout29.xml"/></Relationships>
</file>

<file path=ppt/slides/_rels/slide49.xml.rels><?xml version="1.0" encoding="UTF-8" standalone="yes"?>
<Relationships xmlns="http://schemas.openxmlformats.org/package/2006/relationships"><Relationship Id="rId3" Type="http://schemas.openxmlformats.org/officeDocument/2006/relationships/hyperlink" Target="https://portal.glimi.nl/intro" TargetMode="External"/><Relationship Id="rId2" Type="http://schemas.openxmlformats.org/officeDocument/2006/relationships/notesSlide" Target="../notesSlides/notesSlide15.xml"/><Relationship Id="rId1" Type="http://schemas.openxmlformats.org/officeDocument/2006/relationships/slideLayout" Target="../slideLayouts/slideLayout29.xml"/><Relationship Id="rId5" Type="http://schemas.openxmlformats.org/officeDocument/2006/relationships/image" Target="../media/image100.jpg"/><Relationship Id="rId4" Type="http://schemas.openxmlformats.org/officeDocument/2006/relationships/image" Target="../media/image99.jpg"/></Relationships>
</file>

<file path=ppt/slides/_rels/slide50.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16.xml"/><Relationship Id="rId1" Type="http://schemas.openxmlformats.org/officeDocument/2006/relationships/slideLayout" Target="../slideLayouts/slideLayout29.xml"/></Relationships>
</file>

<file path=ppt/slides/_rels/slide51.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image" Target="../media/image101.jpg"/><Relationship Id="rId1" Type="http://schemas.openxmlformats.org/officeDocument/2006/relationships/slideLayout" Target="../slideLayouts/slideLayout29.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4.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31.png"/><Relationship Id="rId1" Type="http://schemas.openxmlformats.org/officeDocument/2006/relationships/slideLayout" Target="../slideLayouts/slideLayout19.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373" name="logo-hollandse-luchten.png" descr="logo-hollandse-luchten.png"/>
          <p:cNvPicPr>
            <a:picLocks noChangeAspect="1"/>
          </p:cNvPicPr>
          <p:nvPr/>
        </p:nvPicPr>
        <p:blipFill>
          <a:blip r:embed="rId2"/>
          <a:stretch/>
        </p:blipFill>
        <p:spPr bwMode="auto">
          <a:xfrm>
            <a:off x="3797102" y="2004478"/>
            <a:ext cx="16789794" cy="6958854"/>
          </a:xfrm>
          <a:prstGeom prst="rect">
            <a:avLst/>
          </a:prstGeom>
          <a:ln w="12700">
            <a:miter lim="400000"/>
          </a:ln>
        </p:spPr>
      </p:pic>
      <p:sp>
        <p:nvSpPr>
          <p:cNvPr id="374" name="GLOBE Scholenbijeenkomst…"/>
          <p:cNvSpPr txBox="1"/>
          <p:nvPr/>
        </p:nvSpPr>
        <p:spPr bwMode="auto">
          <a:xfrm>
            <a:off x="6866543" y="10132501"/>
            <a:ext cx="10654759" cy="1016035"/>
          </a:xfrm>
          <a:prstGeom prst="rect">
            <a:avLst/>
          </a:prstGeom>
          <a:ln w="12700">
            <a:miter lim="400000"/>
          </a:ln>
        </p:spPr>
        <p:txBody>
          <a:bodyPr lIns="50800" tIns="50800" rIns="50800" bIns="50800" anchor="ctr">
            <a:spAutoFit/>
          </a:bodyPr>
          <a:lstStyle/>
          <a:p>
            <a:pPr>
              <a:defRPr/>
            </a:pPr>
            <a:r>
              <a:rPr lang="en-US"/>
              <a:t>Bijeenkomst Pilot Geluid </a:t>
            </a:r>
            <a:endParaRPr/>
          </a:p>
          <a:p>
            <a:pPr>
              <a:defRPr/>
            </a:pPr>
            <a:r>
              <a:rPr lang="en-US"/>
              <a:t>Gooi en Vechtstreek 15 december 2022</a:t>
            </a:r>
            <a:endParaRPr/>
          </a:p>
        </p:txBody>
      </p:sp>
      <p:pic>
        <p:nvPicPr>
          <p:cNvPr id="375" name="Screenshot 2019-07-18 at 13.45.05.png" descr="Screenshot 2019-07-18 at 13.45.05.png"/>
          <p:cNvPicPr>
            <a:picLocks noChangeAspect="1"/>
          </p:cNvPicPr>
          <p:nvPr/>
        </p:nvPicPr>
        <p:blipFill>
          <a:blip r:embed="rId3"/>
          <a:srcRect l="1396" t="5945" r="77229" b="81767"/>
          <a:stretch/>
        </p:blipFill>
        <p:spPr bwMode="auto">
          <a:xfrm>
            <a:off x="1942714" y="9952000"/>
            <a:ext cx="5548169" cy="1373100"/>
          </a:xfrm>
          <a:prstGeom prst="rect">
            <a:avLst/>
          </a:prstGeom>
          <a:ln w="12700">
            <a:miter lim="400000"/>
          </a:ln>
        </p:spPr>
      </p:pic>
      <p:pic>
        <p:nvPicPr>
          <p:cNvPr id="929530013" name="Afbeelding 929530012"/>
          <p:cNvPicPr>
            <a:picLocks noChangeAspect="1"/>
          </p:cNvPicPr>
          <p:nvPr/>
        </p:nvPicPr>
        <p:blipFill>
          <a:blip r:embed="rId4"/>
          <a:stretch/>
        </p:blipFill>
        <p:spPr bwMode="auto">
          <a:xfrm>
            <a:off x="16480221" y="9797348"/>
            <a:ext cx="6974064" cy="1682492"/>
          </a:xfrm>
          <a:prstGeom prst="rect">
            <a:avLst/>
          </a:prstGeom>
        </p:spPr>
      </p:pic>
      <p:pic>
        <p:nvPicPr>
          <p:cNvPr id="936601280" name="Afbeelding 936601279"/>
          <p:cNvPicPr>
            <a:picLocks noChangeAspect="1"/>
          </p:cNvPicPr>
          <p:nvPr/>
        </p:nvPicPr>
        <p:blipFill>
          <a:blip r:embed="rId5"/>
          <a:stretch/>
        </p:blipFill>
        <p:spPr bwMode="auto">
          <a:xfrm>
            <a:off x="3228996" y="11519049"/>
            <a:ext cx="6298706" cy="1423507"/>
          </a:xfrm>
          <a:prstGeom prst="rect">
            <a:avLst/>
          </a:prstGeom>
        </p:spPr>
      </p:pic>
      <p:pic>
        <p:nvPicPr>
          <p:cNvPr id="1026" name="Picture 2" descr="Glimi">
            <a:extLst>
              <a:ext uri="{FF2B5EF4-FFF2-40B4-BE49-F238E27FC236}">
                <a16:creationId xmlns:a16="http://schemas.microsoft.com/office/drawing/2014/main" id="{5DE3D05B-86BD-DD22-7A45-3BF5A45C6BB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775949" y="11163254"/>
            <a:ext cx="2832100" cy="21082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De Gezondheidsmonitors | Gezondheidsmonitor">
            <a:extLst>
              <a:ext uri="{FF2B5EF4-FFF2-40B4-BE49-F238E27FC236}">
                <a16:creationId xmlns:a16="http://schemas.microsoft.com/office/drawing/2014/main" id="{71D43E5A-6DD7-08E9-9316-3321C518EDD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478786" y="11276773"/>
            <a:ext cx="6085032" cy="21082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378" name="Inhoud"/>
          <p:cNvSpPr txBox="1">
            <a:spLocks noGrp="1"/>
          </p:cNvSpPr>
          <p:nvPr>
            <p:ph type="title"/>
          </p:nvPr>
        </p:nvSpPr>
        <p:spPr bwMode="auto">
          <a:xfrm>
            <a:off x="3577733" y="750093"/>
            <a:ext cx="15050501" cy="1321595"/>
          </a:xfrm>
          <a:prstGeom prst="rect">
            <a:avLst/>
          </a:prstGeom>
        </p:spPr>
        <p:txBody>
          <a:bodyPr/>
          <a:lstStyle>
            <a:lvl1pPr>
              <a:defRPr>
                <a:solidFill>
                  <a:srgbClr val="000000"/>
                </a:solidFill>
              </a:defRPr>
            </a:lvl1pPr>
          </a:lstStyle>
          <a:p>
            <a:pPr>
              <a:defRPr/>
            </a:pPr>
            <a:r>
              <a:rPr>
                <a:latin typeface="Waax Medium"/>
                <a:ea typeface="Waax Medium"/>
                <a:cs typeface="Waax Medium"/>
              </a:rPr>
              <a:t>Inhoud</a:t>
            </a:r>
            <a:endParaRPr/>
          </a:p>
        </p:txBody>
      </p:sp>
      <p:sp>
        <p:nvSpPr>
          <p:cNvPr id="379" name="Hollandse Luchten: introductie…"/>
          <p:cNvSpPr txBox="1">
            <a:spLocks noGrp="1"/>
          </p:cNvSpPr>
          <p:nvPr>
            <p:ph type="body" idx="1"/>
          </p:nvPr>
        </p:nvSpPr>
        <p:spPr bwMode="auto">
          <a:xfrm>
            <a:off x="3657188" y="2516058"/>
            <a:ext cx="17441840" cy="10238306"/>
          </a:xfrm>
          <a:prstGeom prst="rect">
            <a:avLst/>
          </a:prstGeom>
        </p:spPr>
        <p:txBody>
          <a:bodyPr/>
          <a:lstStyle/>
          <a:p>
            <a:pPr marL="813592" lvl="1" indent="-496092">
              <a:buSzPct val="100000"/>
              <a:buChar char="•"/>
              <a:defRPr sz="5000">
                <a:latin typeface="Waax Medium"/>
                <a:ea typeface="Waax Medium"/>
                <a:cs typeface="Waax Medium"/>
              </a:defRPr>
            </a:pPr>
            <a:r>
              <a:rPr lang="en-US" dirty="0">
                <a:latin typeface="Maax Regular"/>
                <a:ea typeface="Maax Regular"/>
                <a:cs typeface="Maax Regular"/>
              </a:rPr>
              <a:t>Welkom </a:t>
            </a:r>
            <a:r>
              <a:rPr lang="en-US" dirty="0" err="1">
                <a:latin typeface="Maax Regular"/>
                <a:ea typeface="Maax Regular"/>
                <a:cs typeface="Maax Regular"/>
              </a:rPr>
              <a:t>en</a:t>
            </a:r>
            <a:r>
              <a:rPr lang="en-US" dirty="0">
                <a:latin typeface="Maax Regular"/>
                <a:ea typeface="Maax Regular"/>
                <a:cs typeface="Maax Regular"/>
              </a:rPr>
              <a:t> </a:t>
            </a:r>
            <a:r>
              <a:rPr lang="en-US" dirty="0" err="1">
                <a:latin typeface="Maax Regular"/>
                <a:ea typeface="Maax Regular"/>
                <a:cs typeface="Maax Regular"/>
              </a:rPr>
              <a:t>programma</a:t>
            </a:r>
            <a:endParaRPr lang="en-US" dirty="0">
              <a:latin typeface="Maax Regular"/>
              <a:ea typeface="Maax Regular"/>
              <a:cs typeface="Maax Regular"/>
            </a:endParaRPr>
          </a:p>
          <a:p>
            <a:pPr marL="813592" lvl="1" indent="-496092">
              <a:buSzPct val="100000"/>
              <a:buChar char="•"/>
              <a:defRPr sz="5000">
                <a:latin typeface="Waax Medium"/>
                <a:ea typeface="Waax Medium"/>
                <a:cs typeface="Waax Medium"/>
              </a:defRPr>
            </a:pPr>
            <a:r>
              <a:rPr lang="nl-NL" dirty="0">
                <a:latin typeface="Maax Regular"/>
                <a:ea typeface="Maax Regular"/>
                <a:cs typeface="Maax Regular"/>
              </a:rPr>
              <a:t>RIVM: </a:t>
            </a:r>
            <a:r>
              <a:rPr lang="nl-NL" dirty="0" err="1">
                <a:latin typeface="Maax Regular"/>
                <a:ea typeface="Maax Regular"/>
                <a:cs typeface="Maax Regular"/>
              </a:rPr>
              <a:t>Citizen</a:t>
            </a:r>
            <a:r>
              <a:rPr lang="nl-NL" dirty="0">
                <a:latin typeface="Maax Regular"/>
                <a:ea typeface="Maax Regular"/>
                <a:cs typeface="Maax Regular"/>
              </a:rPr>
              <a:t> </a:t>
            </a:r>
            <a:r>
              <a:rPr lang="nl-NL" dirty="0" err="1">
                <a:latin typeface="Maax Regular"/>
                <a:ea typeface="Maax Regular"/>
                <a:cs typeface="Maax Regular"/>
              </a:rPr>
              <a:t>Sensing</a:t>
            </a:r>
            <a:r>
              <a:rPr lang="nl-NL" dirty="0">
                <a:latin typeface="Maax Regular"/>
                <a:ea typeface="Maax Regular"/>
                <a:cs typeface="Maax Regular"/>
              </a:rPr>
              <a:t> &amp; Geluid </a:t>
            </a:r>
            <a:endParaRPr dirty="0">
              <a:latin typeface="Maax Regular"/>
              <a:ea typeface="Maax Regular"/>
              <a:cs typeface="Maax Regular"/>
            </a:endParaRPr>
          </a:p>
          <a:p>
            <a:pPr marL="813592" lvl="3" indent="-496092">
              <a:buSzPct val="100000"/>
              <a:buChar char="•"/>
              <a:defRPr sz="5000">
                <a:latin typeface="Waax Medium"/>
                <a:ea typeface="Waax Medium"/>
                <a:cs typeface="Waax Medium"/>
              </a:defRPr>
            </a:pPr>
            <a:r>
              <a:rPr lang="nl-NL" dirty="0">
                <a:latin typeface="Maax Regular"/>
              </a:rPr>
              <a:t>Het GLIMI project</a:t>
            </a:r>
            <a:endParaRPr dirty="0"/>
          </a:p>
          <a:p>
            <a:pPr marL="317500" lvl="3" indent="0">
              <a:buSzPct val="100000"/>
              <a:buNone/>
              <a:defRPr sz="5000">
                <a:latin typeface="Waax Medium"/>
                <a:ea typeface="Waax Medium"/>
                <a:cs typeface="Waax Medium"/>
              </a:defRPr>
            </a:pPr>
            <a:endParaRPr dirty="0">
              <a:latin typeface="Maax Regular"/>
              <a:ea typeface="Maax Regular"/>
              <a:cs typeface="Maax Regular"/>
            </a:endParaRPr>
          </a:p>
          <a:p>
            <a:pPr marL="813593" lvl="3" indent="-496093">
              <a:buSzPct val="100000"/>
              <a:buChar char="•"/>
              <a:defRPr sz="5000">
                <a:latin typeface="Waax Medium"/>
                <a:ea typeface="Waax Medium"/>
                <a:cs typeface="Waax Medium"/>
              </a:defRPr>
            </a:pPr>
            <a:r>
              <a:rPr lang="en-US" dirty="0" err="1">
                <a:latin typeface="Maax Regular"/>
                <a:ea typeface="Maax Regular"/>
                <a:cs typeface="Maax Regular"/>
              </a:rPr>
              <a:t>Pauze</a:t>
            </a:r>
            <a:endParaRPr lang="en-US" dirty="0">
              <a:latin typeface="Maax Regular"/>
              <a:ea typeface="Maax Regular"/>
              <a:cs typeface="Maax Regular"/>
            </a:endParaRPr>
          </a:p>
          <a:p>
            <a:pPr marL="317500" lvl="3" indent="0">
              <a:buSzPct val="100000"/>
              <a:buNone/>
              <a:defRPr sz="5000">
                <a:latin typeface="Waax Medium"/>
                <a:ea typeface="Waax Medium"/>
                <a:cs typeface="Waax Medium"/>
              </a:defRPr>
            </a:pPr>
            <a:endParaRPr dirty="0">
              <a:latin typeface="Maax Regular"/>
              <a:ea typeface="Maax Regular"/>
              <a:cs typeface="Maax Regular"/>
            </a:endParaRPr>
          </a:p>
          <a:p>
            <a:pPr marL="813592" lvl="3" indent="-496092">
              <a:buSzPct val="100000"/>
              <a:buChar char="•"/>
              <a:defRPr sz="5000">
                <a:latin typeface="Waax Medium"/>
                <a:ea typeface="Waax Medium"/>
                <a:cs typeface="Waax Medium"/>
              </a:defRPr>
            </a:pPr>
            <a:r>
              <a:rPr lang="en-US" dirty="0">
                <a:latin typeface="Maax Regular"/>
                <a:ea typeface="Maax Regular"/>
                <a:cs typeface="Maax Regular"/>
              </a:rPr>
              <a:t>Interesses </a:t>
            </a:r>
            <a:r>
              <a:rPr lang="en-US" dirty="0" err="1">
                <a:latin typeface="Maax Regular"/>
                <a:ea typeface="Maax Regular"/>
                <a:cs typeface="Maax Regular"/>
              </a:rPr>
              <a:t>en</a:t>
            </a:r>
            <a:r>
              <a:rPr lang="en-US" dirty="0">
                <a:latin typeface="Maax Regular"/>
                <a:ea typeface="Maax Regular"/>
                <a:cs typeface="Maax Regular"/>
              </a:rPr>
              <a:t> </a:t>
            </a:r>
            <a:r>
              <a:rPr lang="en-US" dirty="0" err="1">
                <a:latin typeface="Maax Regular"/>
                <a:ea typeface="Maax Regular"/>
                <a:cs typeface="Maax Regular"/>
              </a:rPr>
              <a:t>meetlocaties</a:t>
            </a:r>
            <a:r>
              <a:rPr lang="en-US" dirty="0">
                <a:latin typeface="Maax Regular"/>
                <a:ea typeface="Maax Regular"/>
                <a:cs typeface="Maax Regular"/>
              </a:rPr>
              <a:t> </a:t>
            </a:r>
            <a:r>
              <a:rPr lang="en-US" dirty="0" err="1">
                <a:latin typeface="Maax Regular"/>
                <a:ea typeface="Maax Regular"/>
                <a:cs typeface="Maax Regular"/>
              </a:rPr>
              <a:t>bepalen</a:t>
            </a:r>
            <a:endParaRPr lang="en-US" dirty="0">
              <a:latin typeface="Maax Regular"/>
              <a:ea typeface="Maax Regular"/>
              <a:cs typeface="Maax Regular"/>
            </a:endParaRPr>
          </a:p>
          <a:p>
            <a:pPr marL="813592" lvl="3" indent="-496092">
              <a:buSzPct val="100000"/>
              <a:buChar char="•"/>
              <a:defRPr sz="5000">
                <a:latin typeface="Waax Medium"/>
                <a:ea typeface="Waax Medium"/>
                <a:cs typeface="Waax Medium"/>
              </a:defRPr>
            </a:pPr>
            <a:r>
              <a:rPr lang="nl-NL" dirty="0">
                <a:latin typeface="Maax Regular"/>
                <a:ea typeface="Maax Regular"/>
                <a:cs typeface="Maax Regular"/>
              </a:rPr>
              <a:t>Onderzoeksplan en GLIMI portal</a:t>
            </a:r>
            <a:endParaRPr dirty="0">
              <a:latin typeface="Maax Regular"/>
              <a:ea typeface="Maax Regular"/>
              <a:cs typeface="Maax Regular"/>
            </a:endParaRPr>
          </a:p>
          <a:p>
            <a:pPr marL="813593" lvl="3" indent="-496093">
              <a:buSzPct val="100000"/>
              <a:buChar char="•"/>
              <a:defRPr sz="5000">
                <a:latin typeface="Waax Medium"/>
                <a:ea typeface="Waax Medium"/>
                <a:cs typeface="Waax Medium"/>
              </a:defRPr>
            </a:pPr>
            <a:r>
              <a:rPr lang="en-US" dirty="0" err="1">
                <a:latin typeface="Maax Regular"/>
                <a:ea typeface="Maax Regular"/>
                <a:cs typeface="Maax Regular"/>
              </a:rPr>
              <a:t>Afsluiting</a:t>
            </a:r>
            <a:endParaRPr lang="en-US" dirty="0">
              <a:latin typeface="Maax Regular"/>
              <a:ea typeface="Maax Regular"/>
              <a:cs typeface="Maax Regular"/>
            </a:endParaRPr>
          </a:p>
          <a:p>
            <a:pPr marL="813593" lvl="3" indent="-496093">
              <a:buSzPct val="100000"/>
              <a:buChar char="•"/>
              <a:defRPr sz="5000">
                <a:latin typeface="Waax Medium"/>
                <a:ea typeface="Waax Medium"/>
                <a:cs typeface="Waax Medium"/>
              </a:defRPr>
            </a:pPr>
            <a:endParaRPr dirty="0">
              <a:latin typeface="Maax Regular"/>
              <a:ea typeface="Maax Regular"/>
              <a:cs typeface="Maax Regular"/>
            </a:endParaRPr>
          </a:p>
          <a:p>
            <a:pPr marL="317500" lvl="3">
              <a:buSzPct val="100000"/>
              <a:defRPr sz="5000">
                <a:latin typeface="Waax Medium"/>
                <a:ea typeface="Waax Medium"/>
                <a:cs typeface="Waax Medium"/>
              </a:defRPr>
            </a:pPr>
            <a:endParaRPr dirty="0">
              <a:latin typeface="Maax Regular"/>
              <a:ea typeface="Maax Regular"/>
              <a:cs typeface="Maax Regular"/>
            </a:endParaRPr>
          </a:p>
          <a:p>
            <a:pPr marL="813593" lvl="3" indent="-496093">
              <a:buSzPct val="100000"/>
              <a:buChar char="•"/>
              <a:defRPr sz="5000">
                <a:latin typeface="Waax Medium"/>
                <a:ea typeface="Waax Medium"/>
                <a:cs typeface="Waax Medium"/>
              </a:defRPr>
            </a:pPr>
            <a:endParaRPr dirty="0">
              <a:latin typeface="Maax Regular"/>
              <a:ea typeface="Maax Regular"/>
              <a:cs typeface="Maax Regular"/>
            </a:endParaRPr>
          </a:p>
          <a:p>
            <a:pPr marL="813593" lvl="3" indent="-496093">
              <a:buSzPct val="100000"/>
              <a:buChar char="•"/>
              <a:defRPr sz="5000">
                <a:latin typeface="Waax Medium"/>
                <a:ea typeface="Waax Medium"/>
                <a:cs typeface="Waax Medium"/>
              </a:defRPr>
            </a:pPr>
            <a:endParaRPr dirty="0">
              <a:latin typeface="Maax Regular"/>
              <a:ea typeface="Maax Regular"/>
              <a:cs typeface="Maax Regul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417754024" name="38184541742_74f1d1801e_b.jpg"/>
          <p:cNvSpPr>
            <a:spLocks noGrp="1"/>
          </p:cNvSpPr>
          <p:nvPr>
            <p:ph type="pic" idx="21"/>
          </p:nvPr>
        </p:nvSpPr>
        <p:spPr bwMode="auto">
          <a:xfrm>
            <a:off x="1920665" y="0"/>
            <a:ext cx="20614105" cy="13769578"/>
          </a:xfrm>
          <a:prstGeom prst="rect">
            <a:avLst/>
          </a:prstGeom>
        </p:spPr>
        <p:txBody>
          <a:bodyPr lIns="91438" tIns="45718" rIns="91438" bIns="45718"/>
          <a:lstStyle/>
          <a:p>
            <a:pPr>
              <a:defRPr/>
            </a:pPr>
            <a:endParaRPr/>
          </a:p>
        </p:txBody>
      </p:sp>
      <p:pic>
        <p:nvPicPr>
          <p:cNvPr id="918802539" name="Afbeelding 918802538"/>
          <p:cNvPicPr>
            <a:picLocks noChangeAspect="1"/>
          </p:cNvPicPr>
          <p:nvPr/>
        </p:nvPicPr>
        <p:blipFill>
          <a:blip r:embed="rId2"/>
          <a:stretch/>
        </p:blipFill>
        <p:spPr bwMode="auto">
          <a:xfrm>
            <a:off x="0" y="-1280356"/>
            <a:ext cx="24384000" cy="16276713"/>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040370363" name="Bewoners een platform geven om het gesprek aan te gaan met instituties, experts en bedrijven en zo de fysieke leefomgeving te verbeteren.…"/>
          <p:cNvSpPr txBox="1">
            <a:spLocks noGrp="1"/>
          </p:cNvSpPr>
          <p:nvPr>
            <p:ph type="body" idx="1"/>
          </p:nvPr>
        </p:nvSpPr>
        <p:spPr bwMode="auto">
          <a:xfrm>
            <a:off x="3731060" y="3590637"/>
            <a:ext cx="16921880" cy="6534726"/>
          </a:xfrm>
          <a:prstGeom prst="rect">
            <a:avLst/>
          </a:prstGeom>
        </p:spPr>
        <p:txBody>
          <a:bodyPr/>
          <a:lstStyle/>
          <a:p>
            <a:pPr marL="0" indent="0">
              <a:buClrTx/>
              <a:buSzPct val="100000"/>
              <a:buFontTx/>
              <a:buNone/>
              <a:defRPr/>
            </a:pPr>
            <a:r>
              <a:rPr lang="nl-NL" sz="8000">
                <a:latin typeface="Maax Regular"/>
                <a:ea typeface="Maax Regular"/>
                <a:cs typeface="Maax Regular"/>
              </a:rPr>
              <a:t>Hollandse Luchten is </a:t>
            </a:r>
            <a:r>
              <a:rPr lang="en-US" sz="8000" b="0" i="0" u="none" strike="noStrike" cap="none" spc="0">
                <a:ln>
                  <a:noFill/>
                </a:ln>
                <a:solidFill>
                  <a:srgbClr val="000000"/>
                </a:solidFill>
                <a:latin typeface="Maax Regular"/>
                <a:ea typeface="Maax Regular"/>
                <a:cs typeface="Maax Regular"/>
              </a:rPr>
              <a:t>een project over </a:t>
            </a:r>
            <a:r>
              <a:rPr lang="en-US" sz="8000" b="1" i="0" u="none" strike="noStrike" cap="none" spc="0">
                <a:ln>
                  <a:noFill/>
                </a:ln>
                <a:solidFill>
                  <a:srgbClr val="000000"/>
                </a:solidFill>
                <a:latin typeface="Maax Regular"/>
                <a:ea typeface="Maax Regular"/>
                <a:cs typeface="Maax Regular"/>
              </a:rPr>
              <a:t>burgerwetenschap</a:t>
            </a:r>
            <a:r>
              <a:rPr lang="en-US" sz="8000" b="0" i="0" u="none" strike="noStrike" cap="none" spc="0">
                <a:ln>
                  <a:noFill/>
                </a:ln>
                <a:solidFill>
                  <a:srgbClr val="000000"/>
                </a:solidFill>
                <a:latin typeface="Maax Regular"/>
                <a:ea typeface="Maax Regular"/>
                <a:cs typeface="Maax Regular"/>
              </a:rPr>
              <a:t> en het meten van de leefomgeving met sensortechnologie.</a:t>
            </a:r>
            <a:endParaRPr sz="8000">
              <a:latin typeface="Maax Regular"/>
              <a:ea typeface="Maax Regular"/>
              <a:cs typeface="Maax Regular"/>
            </a:endParaRPr>
          </a:p>
        </p:txBody>
      </p:sp>
      <p:pic>
        <p:nvPicPr>
          <p:cNvPr id="3" name="Afbeelding 2"/>
          <p:cNvPicPr>
            <a:picLocks noChangeAspect="1"/>
          </p:cNvPicPr>
          <p:nvPr/>
        </p:nvPicPr>
        <p:blipFill>
          <a:blip r:embed="rId2"/>
          <a:stretch/>
        </p:blipFill>
        <p:spPr bwMode="auto">
          <a:xfrm>
            <a:off x="0" y="0"/>
            <a:ext cx="24384000" cy="137160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390" name="Doel van Hollandse Luchten"/>
          <p:cNvSpPr txBox="1">
            <a:spLocks noGrp="1"/>
          </p:cNvSpPr>
          <p:nvPr>
            <p:ph type="title"/>
          </p:nvPr>
        </p:nvSpPr>
        <p:spPr bwMode="auto">
          <a:xfrm>
            <a:off x="1102768" y="1169368"/>
            <a:ext cx="17520592" cy="1673424"/>
          </a:xfrm>
          <a:prstGeom prst="rect">
            <a:avLst/>
          </a:prstGeom>
        </p:spPr>
        <p:txBody>
          <a:bodyPr/>
          <a:lstStyle/>
          <a:p>
            <a:pPr>
              <a:defRPr/>
            </a:pPr>
            <a:r>
              <a:rPr lang="en-US">
                <a:solidFill>
                  <a:schemeClr val="tx1"/>
                </a:solidFill>
                <a:latin typeface="Waax Medium"/>
                <a:ea typeface="Waax Medium"/>
                <a:cs typeface="Waax Medium"/>
              </a:rPr>
              <a:t>Het doel van Hollandse Luchten is...</a:t>
            </a:r>
            <a:endParaRPr>
              <a:solidFill>
                <a:schemeClr val="tx1"/>
              </a:solidFill>
              <a:latin typeface="Waax Medium"/>
              <a:ea typeface="Waax Medium"/>
              <a:cs typeface="Waax Medium"/>
            </a:endParaRPr>
          </a:p>
        </p:txBody>
      </p:sp>
      <p:sp>
        <p:nvSpPr>
          <p:cNvPr id="391" name="Bewoners een platform geven om het gesprek aan te gaan met instituties, experts en bedrijven en zo de fysieke leefomgeving te verbeteren.…"/>
          <p:cNvSpPr txBox="1">
            <a:spLocks noGrp="1"/>
          </p:cNvSpPr>
          <p:nvPr>
            <p:ph type="body" idx="1"/>
          </p:nvPr>
        </p:nvSpPr>
        <p:spPr bwMode="auto">
          <a:xfrm>
            <a:off x="4511824" y="3753036"/>
            <a:ext cx="15360352" cy="6209928"/>
          </a:xfrm>
          <a:prstGeom prst="rect">
            <a:avLst/>
          </a:prstGeom>
        </p:spPr>
        <p:txBody>
          <a:bodyPr/>
          <a:lstStyle/>
          <a:p>
            <a:pPr marL="0" indent="0">
              <a:buClrTx/>
              <a:buSzPct val="100000"/>
              <a:buFontTx/>
              <a:buNone/>
              <a:defRPr/>
            </a:pPr>
            <a:r>
              <a:rPr lang="nl-NL" sz="4800">
                <a:latin typeface="Maax Regular"/>
                <a:ea typeface="Maax Regular"/>
                <a:cs typeface="Maax Regular"/>
              </a:rPr>
              <a:t>…om met behulp van </a:t>
            </a:r>
            <a:r>
              <a:rPr lang="nl-NL" sz="4800" b="0">
                <a:latin typeface="Maax Regular"/>
                <a:ea typeface="Maax Regular"/>
                <a:cs typeface="Maax Regular"/>
              </a:rPr>
              <a:t>burgerwetenschap</a:t>
            </a:r>
            <a:r>
              <a:rPr lang="nl-NL" sz="4800">
                <a:latin typeface="Maax Regular"/>
                <a:ea typeface="Maax Regular"/>
                <a:cs typeface="Maax Regular"/>
              </a:rPr>
              <a:t> een context te creëren waarin bewoners, overheden, experts en bedrijfsleven</a:t>
            </a:r>
            <a:r>
              <a:rPr lang="nl-NL" sz="4800" b="1">
                <a:latin typeface="Maax Regular"/>
                <a:ea typeface="Maax Regular"/>
                <a:cs typeface="Maax Regular"/>
              </a:rPr>
              <a:t> samen kennis opbouwen,</a:t>
            </a:r>
            <a:r>
              <a:rPr lang="nl-NL" sz="4800">
                <a:latin typeface="Maax Regular"/>
                <a:ea typeface="Maax Regular"/>
                <a:cs typeface="Maax Regular"/>
              </a:rPr>
              <a:t> </a:t>
            </a:r>
            <a:r>
              <a:rPr lang="nl-NL" sz="4800" b="1">
                <a:latin typeface="Maax Regular"/>
                <a:ea typeface="Maax Regular"/>
                <a:cs typeface="Maax Regular"/>
              </a:rPr>
              <a:t>dialoog voeren</a:t>
            </a:r>
            <a:r>
              <a:rPr lang="nl-NL" sz="4800">
                <a:latin typeface="Maax Regular"/>
                <a:ea typeface="Maax Regular"/>
                <a:cs typeface="Maax Regular"/>
              </a:rPr>
              <a:t> en </a:t>
            </a:r>
            <a:r>
              <a:rPr lang="nl-NL" sz="4800" b="1">
                <a:latin typeface="Maax Regular"/>
                <a:ea typeface="Maax Regular"/>
                <a:cs typeface="Maax Regular"/>
              </a:rPr>
              <a:t>handelingsperspectieven verbeteren </a:t>
            </a:r>
            <a:r>
              <a:rPr lang="nl-NL" sz="4800">
                <a:latin typeface="Maax Regular"/>
                <a:ea typeface="Maax Regular"/>
                <a:cs typeface="Maax Regular"/>
              </a:rPr>
              <a:t>voor een gezonde fysieke leefomgeving.</a:t>
            </a:r>
            <a:endParaRPr sz="4800">
              <a:latin typeface="Maax Regular"/>
              <a:ea typeface="Maax Regular"/>
              <a:cs typeface="Maax Regular"/>
            </a:endParaRPr>
          </a:p>
        </p:txBody>
      </p:sp>
      <p:pic>
        <p:nvPicPr>
          <p:cNvPr id="3" name="Afbeelding 2"/>
          <p:cNvPicPr>
            <a:picLocks noChangeAspect="1"/>
          </p:cNvPicPr>
          <p:nvPr/>
        </p:nvPicPr>
        <p:blipFill>
          <a:blip r:embed="rId2"/>
          <a:stretch/>
        </p:blipFill>
        <p:spPr bwMode="auto">
          <a:xfrm>
            <a:off x="0" y="0"/>
            <a:ext cx="24384000" cy="137160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304272714" name="Bewoners een platform geven om het gesprek aan te gaan met instituties, experts en bedrijven en zo de fysieke leefomgeving te verbeteren.…"/>
          <p:cNvSpPr txBox="1">
            <a:spLocks noGrp="1"/>
          </p:cNvSpPr>
          <p:nvPr>
            <p:ph type="body" idx="1"/>
          </p:nvPr>
        </p:nvSpPr>
        <p:spPr bwMode="auto">
          <a:xfrm>
            <a:off x="5993650" y="3606484"/>
            <a:ext cx="12396700" cy="6503032"/>
          </a:xfrm>
          <a:prstGeom prst="rect">
            <a:avLst/>
          </a:prstGeom>
        </p:spPr>
        <p:txBody>
          <a:bodyPr/>
          <a:lstStyle/>
          <a:p>
            <a:pPr marL="0" indent="0">
              <a:buClrTx/>
              <a:buSzPct val="100000"/>
              <a:buFontTx/>
              <a:buNone/>
              <a:defRPr/>
            </a:pPr>
            <a:r>
              <a:rPr lang="nl-NL" sz="8000">
                <a:latin typeface="Maax Regular"/>
                <a:ea typeface="Maax Regular"/>
                <a:cs typeface="Maax Regular"/>
              </a:rPr>
              <a:t>Tegelijkertijd is het een </a:t>
            </a:r>
            <a:r>
              <a:rPr lang="nl-NL" sz="8000" b="1">
                <a:latin typeface="Maax Regular"/>
                <a:ea typeface="Maax Regular"/>
                <a:cs typeface="Maax Regular"/>
              </a:rPr>
              <a:t>onderzoeksproject</a:t>
            </a:r>
            <a:r>
              <a:rPr lang="nl-NL" sz="8000">
                <a:latin typeface="Maax Regular"/>
                <a:ea typeface="Maax Regular"/>
                <a:cs typeface="Maax Regular"/>
              </a:rPr>
              <a:t>, hoe kunnen we dit doel mogelijk maken?</a:t>
            </a:r>
            <a:endParaRPr sz="8000">
              <a:latin typeface="Maax Regular"/>
              <a:ea typeface="Maax Regular"/>
              <a:cs typeface="Maax Regular"/>
            </a:endParaRPr>
          </a:p>
        </p:txBody>
      </p:sp>
      <p:pic>
        <p:nvPicPr>
          <p:cNvPr id="3" name="Afbeelding 2"/>
          <p:cNvPicPr>
            <a:picLocks noChangeAspect="1"/>
          </p:cNvPicPr>
          <p:nvPr/>
        </p:nvPicPr>
        <p:blipFill>
          <a:blip r:embed="rId2"/>
          <a:stretch/>
        </p:blipFill>
        <p:spPr bwMode="auto">
          <a:xfrm>
            <a:off x="0" y="0"/>
            <a:ext cx="24384000" cy="137160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0010008" name="Afbeelding"/>
          <p:cNvSpPr>
            <a:spLocks noGrp="1"/>
          </p:cNvSpPr>
          <p:nvPr>
            <p:ph type="pic" idx="21"/>
          </p:nvPr>
        </p:nvSpPr>
        <p:spPr bwMode="auto">
          <a:xfrm>
            <a:off x="1920665" y="0"/>
            <a:ext cx="20614104" cy="13769578"/>
          </a:xfrm>
          <a:prstGeom prst="rect">
            <a:avLst/>
          </a:prstGeom>
        </p:spPr>
        <p:txBody>
          <a:bodyPr lIns="91438" tIns="45718" rIns="91438" bIns="45718"/>
          <a:lstStyle/>
          <a:p>
            <a:pPr>
              <a:defRPr/>
            </a:pPr>
            <a:endParaRPr/>
          </a:p>
        </p:txBody>
      </p:sp>
      <p:pic>
        <p:nvPicPr>
          <p:cNvPr id="488837434" name="Afbeelding 488837433"/>
          <p:cNvPicPr>
            <a:picLocks noChangeAspect="1"/>
          </p:cNvPicPr>
          <p:nvPr/>
        </p:nvPicPr>
        <p:blipFill>
          <a:blip r:embed="rId2"/>
          <a:stretch/>
        </p:blipFill>
        <p:spPr bwMode="auto">
          <a:xfrm>
            <a:off x="0" y="-1710952"/>
            <a:ext cx="24384000" cy="1625193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227675741" name="Titeltekst"/>
          <p:cNvSpPr txBox="1">
            <a:spLocks noGrp="1"/>
          </p:cNvSpPr>
          <p:nvPr>
            <p:ph type="title"/>
          </p:nvPr>
        </p:nvSpPr>
        <p:spPr bwMode="auto">
          <a:xfrm>
            <a:off x="3436092" y="5608332"/>
            <a:ext cx="17511815" cy="1569881"/>
          </a:xfrm>
          <a:prstGeom prst="rect">
            <a:avLst/>
          </a:prstGeom>
        </p:spPr>
        <p:txBody>
          <a:bodyPr/>
          <a:lstStyle>
            <a:lvl1pPr>
              <a:defRPr sz="10000">
                <a:solidFill>
                  <a:srgbClr val="FFFFFF"/>
                </a:solidFill>
              </a:defRPr>
            </a:lvl1pPr>
          </a:lstStyle>
          <a:p>
            <a:pPr>
              <a:defRPr/>
            </a:pPr>
            <a:r>
              <a:rPr lang="nl-NL" dirty="0"/>
              <a:t>Samen meten we </a:t>
            </a:r>
            <a:r>
              <a:rPr dirty="0" err="1"/>
              <a:t>luchtkwaliteit</a:t>
            </a:r>
            <a:r>
              <a:rPr dirty="0"/>
              <a: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3" name="Picture 2"/>
          <p:cNvPicPr>
            <a:picLocks noChangeAspect="1"/>
          </p:cNvPicPr>
          <p:nvPr/>
        </p:nvPicPr>
        <p:blipFill>
          <a:blip r:embed="rId3"/>
          <a:stretch/>
        </p:blipFill>
        <p:spPr bwMode="auto">
          <a:xfrm>
            <a:off x="6680361" y="1889448"/>
            <a:ext cx="17703640" cy="10761419"/>
          </a:xfrm>
          <a:prstGeom prst="rect">
            <a:avLst/>
          </a:prstGeom>
        </p:spPr>
      </p:pic>
      <p:sp>
        <p:nvSpPr>
          <p:cNvPr id="2" name="Rectangle 1"/>
          <p:cNvSpPr/>
          <p:nvPr/>
        </p:nvSpPr>
        <p:spPr bwMode="auto">
          <a:xfrm>
            <a:off x="3443000" y="618926"/>
            <a:ext cx="5703455" cy="1043458"/>
          </a:xfrm>
          <a:prstGeom prst="rect">
            <a:avLst/>
          </a:prstGeom>
          <a:solidFill>
            <a:schemeClr val="bg1"/>
          </a:solidFill>
          <a:ln w="25400" cap="flat">
            <a:solidFill>
              <a:schemeClr val="bg1"/>
            </a:solidFill>
            <a:prstDash val="solid"/>
            <a:miter lim="400000"/>
          </a:ln>
          <a:effectLst/>
        </p:spPr>
        <p:style>
          <a:lnRef idx="0">
            <a:srgbClr val="000000"/>
          </a:lnRef>
          <a:fillRef idx="0">
            <a:srgbClr val="000000"/>
          </a:fillRef>
          <a:effectRef idx="0">
            <a:srgbClr val="000000"/>
          </a:effectRef>
          <a:fontRef idx="none"/>
        </p:style>
        <p:txBody>
          <a:bodyPr rot="0" spcFirstLastPara="1" vertOverflow="overflow" horzOverflow="overflow" vert="horz" wrap="square" lIns="71437" tIns="71437" rIns="71437" bIns="71437" numCol="1" spcCol="38100" rtlCol="0" anchor="ctr">
            <a:spAutoFit/>
          </a:bodyPr>
          <a:lstStyle/>
          <a:p>
            <a:pPr marL="0" marR="0" indent="0" algn="ctr" defTabSz="821531">
              <a:lnSpc>
                <a:spcPct val="100000"/>
              </a:lnSpc>
              <a:spcBef>
                <a:spcPts val="0"/>
              </a:spcBef>
              <a:spcAft>
                <a:spcPts val="0"/>
              </a:spcAft>
              <a:buClrTx/>
              <a:buSzTx/>
              <a:buFontTx/>
              <a:buNone/>
              <a:defRPr/>
            </a:pPr>
            <a:endParaRPr sz="5600" b="0" i="0" u="none" strike="noStrike" cap="none" spc="0">
              <a:ln>
                <a:noFill/>
              </a:ln>
              <a:solidFill>
                <a:srgbClr val="FFFFFF"/>
              </a:solidFill>
              <a:latin typeface="Waax Medium"/>
              <a:ea typeface="Waax Medium"/>
              <a:cs typeface="Waax Medium"/>
            </a:endParaRPr>
          </a:p>
        </p:txBody>
      </p:sp>
      <p:sp>
        <p:nvSpPr>
          <p:cNvPr id="444" name="Projectpartners"/>
          <p:cNvSpPr txBox="1">
            <a:spLocks noGrp="1"/>
          </p:cNvSpPr>
          <p:nvPr>
            <p:ph type="title"/>
          </p:nvPr>
        </p:nvSpPr>
        <p:spPr bwMode="auto">
          <a:xfrm>
            <a:off x="3443000" y="618926"/>
            <a:ext cx="17904398" cy="2072793"/>
          </a:xfrm>
          <a:prstGeom prst="rect">
            <a:avLst/>
          </a:prstGeom>
        </p:spPr>
        <p:txBody>
          <a:bodyPr/>
          <a:lstStyle>
            <a:lvl1pPr>
              <a:defRPr>
                <a:solidFill>
                  <a:srgbClr val="000000"/>
                </a:solidFill>
              </a:defRPr>
            </a:lvl1pPr>
          </a:lstStyle>
          <a:p>
            <a:pPr>
              <a:defRPr/>
            </a:pPr>
            <a:r>
              <a:rPr lang="nl-NL">
                <a:latin typeface="Waax Medium"/>
                <a:ea typeface="Waax Medium"/>
                <a:cs typeface="Waax Medium"/>
              </a:rPr>
              <a:t>P</a:t>
            </a:r>
            <a:r>
              <a:rPr>
                <a:latin typeface="Waax Medium"/>
                <a:ea typeface="Waax Medium"/>
                <a:cs typeface="Waax Medium"/>
              </a:rPr>
              <a:t>artners</a:t>
            </a:r>
            <a:endParaRPr/>
          </a:p>
        </p:txBody>
      </p:sp>
      <p:sp>
        <p:nvSpPr>
          <p:cNvPr id="4" name="TextBox 3"/>
          <p:cNvSpPr txBox="1"/>
          <p:nvPr/>
        </p:nvSpPr>
        <p:spPr bwMode="auto">
          <a:xfrm>
            <a:off x="591272" y="3761656"/>
            <a:ext cx="5703455" cy="7489230"/>
          </a:xfrm>
          <a:prstGeom prst="rect">
            <a:avLst/>
          </a:prstGeom>
          <a:noFill/>
          <a:ln w="12700" cap="flat">
            <a:noFill/>
            <a:miter lim="400000"/>
          </a:ln>
          <a:effectLst/>
        </p:spPr>
        <p:style>
          <a:lnRef idx="0">
            <a:srgbClr val="000000"/>
          </a:lnRef>
          <a:fillRef idx="0">
            <a:srgbClr val="000000"/>
          </a:fillRef>
          <a:effectRef idx="0">
            <a:srgbClr val="00000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1531">
              <a:lnSpc>
                <a:spcPct val="100000"/>
              </a:lnSpc>
              <a:spcBef>
                <a:spcPts val="0"/>
              </a:spcBef>
              <a:spcAft>
                <a:spcPts val="0"/>
              </a:spcAft>
              <a:buClrTx/>
              <a:buSzTx/>
              <a:buFontTx/>
              <a:buNone/>
              <a:defRPr/>
            </a:pPr>
            <a:r>
              <a:rPr lang="en-US" sz="4800">
                <a:latin typeface="Maax Regular"/>
                <a:ea typeface="Maax Regular"/>
                <a:cs typeface="Maax Regular"/>
              </a:rPr>
              <a:t>Meetgroep Zaanstad:</a:t>
            </a:r>
            <a:endParaRPr>
              <a:latin typeface="Maax Regular"/>
              <a:ea typeface="Maax Regular"/>
              <a:cs typeface="Maax Regular"/>
            </a:endParaRPr>
          </a:p>
          <a:p>
            <a:pPr marL="0" marR="0" indent="0" algn="ctr" defTabSz="821531">
              <a:lnSpc>
                <a:spcPct val="100000"/>
              </a:lnSpc>
              <a:spcBef>
                <a:spcPts val="0"/>
              </a:spcBef>
              <a:spcAft>
                <a:spcPts val="0"/>
              </a:spcAft>
              <a:buClrTx/>
              <a:buSzTx/>
              <a:buFontTx/>
              <a:buNone/>
              <a:defRPr/>
            </a:pPr>
            <a:endParaRPr sz="4800">
              <a:latin typeface="Maax Regular"/>
              <a:ea typeface="Maax Regular"/>
              <a:cs typeface="Maax Regular"/>
            </a:endParaRPr>
          </a:p>
          <a:p>
            <a:pPr marL="0" marR="0" indent="0" algn="ctr" defTabSz="821531">
              <a:lnSpc>
                <a:spcPct val="100000"/>
              </a:lnSpc>
              <a:spcBef>
                <a:spcPts val="0"/>
              </a:spcBef>
              <a:spcAft>
                <a:spcPts val="0"/>
              </a:spcAft>
              <a:buClrTx/>
              <a:buSzTx/>
              <a:buFontTx/>
              <a:buNone/>
              <a:defRPr/>
            </a:pPr>
            <a:r>
              <a:rPr lang="nl-NL" sz="4800" b="0" i="0" u="none" strike="noStrike" cap="none" spc="0">
                <a:ln>
                  <a:noFill/>
                </a:ln>
                <a:solidFill>
                  <a:srgbClr val="000000"/>
                </a:solidFill>
                <a:latin typeface="Maax Regular"/>
                <a:ea typeface="Maax Regular"/>
                <a:cs typeface="Maax Regular"/>
              </a:rPr>
              <a:t>Koog a/d Zaan</a:t>
            </a:r>
            <a:endParaRPr>
              <a:latin typeface="Maax Regular"/>
              <a:ea typeface="Maax Regular"/>
              <a:cs typeface="Maax Regular"/>
            </a:endParaRPr>
          </a:p>
          <a:p>
            <a:pPr marL="0" marR="0" indent="0" algn="ctr" defTabSz="821531">
              <a:lnSpc>
                <a:spcPct val="100000"/>
              </a:lnSpc>
              <a:spcBef>
                <a:spcPts val="0"/>
              </a:spcBef>
              <a:spcAft>
                <a:spcPts val="0"/>
              </a:spcAft>
              <a:buClrTx/>
              <a:buSzTx/>
              <a:buFontTx/>
              <a:buNone/>
              <a:defRPr/>
            </a:pPr>
            <a:endParaRPr sz="4800">
              <a:latin typeface="Maax Regular"/>
              <a:ea typeface="Maax Regular"/>
              <a:cs typeface="Maax Regular"/>
            </a:endParaRPr>
          </a:p>
          <a:p>
            <a:pPr marL="0" marR="0" indent="0" algn="ctr" defTabSz="821531">
              <a:lnSpc>
                <a:spcPct val="100000"/>
              </a:lnSpc>
              <a:spcBef>
                <a:spcPts val="0"/>
              </a:spcBef>
              <a:spcAft>
                <a:spcPts val="0"/>
              </a:spcAft>
              <a:buClrTx/>
              <a:buSzTx/>
              <a:buFontTx/>
              <a:buNone/>
              <a:defRPr/>
            </a:pPr>
            <a:r>
              <a:rPr lang="nl-NL" sz="4800">
                <a:latin typeface="Maax Regular"/>
                <a:ea typeface="Maax Regular"/>
                <a:cs typeface="Maax Regular"/>
              </a:rPr>
              <a:t>Kogerveld</a:t>
            </a:r>
            <a:endParaRPr>
              <a:latin typeface="Maax Regular"/>
              <a:ea typeface="Maax Regular"/>
              <a:cs typeface="Maax Regular"/>
            </a:endParaRPr>
          </a:p>
          <a:p>
            <a:pPr marL="0" marR="0" indent="0" algn="ctr" defTabSz="821531">
              <a:lnSpc>
                <a:spcPct val="100000"/>
              </a:lnSpc>
              <a:spcBef>
                <a:spcPts val="0"/>
              </a:spcBef>
              <a:spcAft>
                <a:spcPts val="0"/>
              </a:spcAft>
              <a:buClrTx/>
              <a:buSzTx/>
              <a:buFontTx/>
              <a:buNone/>
              <a:defRPr/>
            </a:pPr>
            <a:endParaRPr lang="nl-NL" sz="4800">
              <a:latin typeface="Maax Regular"/>
              <a:ea typeface="Maax Regular"/>
              <a:cs typeface="Maax Regular"/>
            </a:endParaRPr>
          </a:p>
          <a:p>
            <a:pPr marL="0" marR="0" indent="0" algn="ctr" defTabSz="821531">
              <a:lnSpc>
                <a:spcPct val="100000"/>
              </a:lnSpc>
              <a:spcBef>
                <a:spcPts val="0"/>
              </a:spcBef>
              <a:spcAft>
                <a:spcPts val="0"/>
              </a:spcAft>
              <a:buClrTx/>
              <a:buSzTx/>
              <a:buFontTx/>
              <a:buNone/>
              <a:defRPr/>
            </a:pPr>
            <a:r>
              <a:rPr lang="nl-NL" sz="4800">
                <a:latin typeface="Maax Regular"/>
                <a:ea typeface="Maax Regular"/>
                <a:cs typeface="Maax Regular"/>
              </a:rPr>
              <a:t>Saense Onderwonenden Schiphol</a:t>
            </a:r>
            <a:endParaRPr sz="4800">
              <a:latin typeface="Maax Regular"/>
              <a:ea typeface="Maax Regular"/>
              <a:cs typeface="Maax Regular"/>
            </a:endParaRPr>
          </a:p>
        </p:txBody>
      </p:sp>
      <p:pic>
        <p:nvPicPr>
          <p:cNvPr id="6" name="Afbeelding 5"/>
          <p:cNvPicPr>
            <a:picLocks noChangeAspect="1"/>
          </p:cNvPicPr>
          <p:nvPr/>
        </p:nvPicPr>
        <p:blipFill>
          <a:blip r:embed="rId4"/>
          <a:stretch/>
        </p:blipFill>
        <p:spPr bwMode="auto">
          <a:xfrm>
            <a:off x="12408024" y="6425952"/>
            <a:ext cx="3522869" cy="1450593"/>
          </a:xfrm>
          <a:prstGeom prst="rect">
            <a:avLst/>
          </a:prstGeom>
        </p:spPr>
      </p:pic>
      <p:pic>
        <p:nvPicPr>
          <p:cNvPr id="7" name="Picture 2" descr="GGD Zaanstreek Waterland"/>
          <p:cNvPicPr>
            <a:picLocks noChangeAspect="1" noChangeArrowheads="1"/>
          </p:cNvPicPr>
          <p:nvPr/>
        </p:nvPicPr>
        <p:blipFill>
          <a:blip r:embed="rId5"/>
          <a:stretch/>
        </p:blipFill>
        <p:spPr bwMode="auto">
          <a:xfrm>
            <a:off x="12940861" y="8556927"/>
            <a:ext cx="3772031" cy="1180280"/>
          </a:xfrm>
          <a:prstGeom prst="rect">
            <a:avLst/>
          </a:prstGeom>
          <a:noFill/>
        </p:spPr>
      </p:pic>
      <p:pic>
        <p:nvPicPr>
          <p:cNvPr id="1026" name="Picture 2" descr="Omgevingsdienst Noordzeekanaalgebied (@ODNZKG) / Twitter"/>
          <p:cNvPicPr>
            <a:picLocks noChangeAspect="1" noChangeArrowheads="1"/>
          </p:cNvPicPr>
          <p:nvPr/>
        </p:nvPicPr>
        <p:blipFill>
          <a:blip r:embed="rId6"/>
          <a:stretch/>
        </p:blipFill>
        <p:spPr bwMode="auto">
          <a:xfrm>
            <a:off x="13730251" y="4502825"/>
            <a:ext cx="1096625" cy="1096625"/>
          </a:xfrm>
          <a:prstGeom prst="rect">
            <a:avLst/>
          </a:prstGeom>
          <a:noFill/>
        </p:spPr>
      </p:pic>
      <p:pic>
        <p:nvPicPr>
          <p:cNvPr id="1038" name="Picture 14" descr="Ervaringsdag St. Michaël College 6 oktober 2022 - Welkom in het onderwijs"/>
          <p:cNvPicPr>
            <a:picLocks noChangeAspect="1" noChangeArrowheads="1"/>
          </p:cNvPicPr>
          <p:nvPr/>
        </p:nvPicPr>
        <p:blipFill>
          <a:blip r:embed="rId7"/>
          <a:stretch/>
        </p:blipFill>
        <p:spPr bwMode="auto">
          <a:xfrm>
            <a:off x="16143775" y="6858000"/>
            <a:ext cx="2335555" cy="1029579"/>
          </a:xfrm>
          <a:prstGeom prst="rect">
            <a:avLst/>
          </a:prstGeom>
          <a:noFill/>
        </p:spPr>
      </p:pic>
      <p:pic>
        <p:nvPicPr>
          <p:cNvPr id="1040" name="Picture 16" descr="Nieuwe huisstijl - Blaise Pascal College"/>
          <p:cNvPicPr>
            <a:picLocks noChangeAspect="1" noChangeArrowheads="1"/>
          </p:cNvPicPr>
          <p:nvPr/>
        </p:nvPicPr>
        <p:blipFill>
          <a:blip r:embed="rId8"/>
          <a:stretch/>
        </p:blipFill>
        <p:spPr bwMode="auto">
          <a:xfrm>
            <a:off x="16441084" y="8304175"/>
            <a:ext cx="1314884" cy="1310032"/>
          </a:xfrm>
          <a:prstGeom prst="rect">
            <a:avLst/>
          </a:prstGeom>
          <a:noFill/>
        </p:spPr>
      </p:pic>
      <p:pic>
        <p:nvPicPr>
          <p:cNvPr id="8" name="Afbeelding 7"/>
          <p:cNvPicPr>
            <a:picLocks noChangeAspect="1"/>
          </p:cNvPicPr>
          <p:nvPr/>
        </p:nvPicPr>
        <p:blipFill>
          <a:blip r:embed="rId9"/>
          <a:stretch/>
        </p:blipFill>
        <p:spPr bwMode="auto">
          <a:xfrm>
            <a:off x="203199" y="0"/>
            <a:ext cx="24384000" cy="137160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074463741" name="Titeltekst"/>
          <p:cNvSpPr txBox="1">
            <a:spLocks noGrp="1"/>
          </p:cNvSpPr>
          <p:nvPr>
            <p:ph type="title"/>
          </p:nvPr>
        </p:nvSpPr>
        <p:spPr bwMode="auto">
          <a:xfrm>
            <a:off x="3299006" y="5591239"/>
            <a:ext cx="17785985" cy="1604832"/>
          </a:xfrm>
          <a:prstGeom prst="rect">
            <a:avLst/>
          </a:prstGeom>
        </p:spPr>
        <p:txBody>
          <a:bodyPr/>
          <a:lstStyle>
            <a:lvl1pPr>
              <a:defRPr sz="10000">
                <a:solidFill>
                  <a:srgbClr val="FFFFFF"/>
                </a:solidFill>
              </a:defRPr>
            </a:lvl1pPr>
          </a:lstStyle>
          <a:p>
            <a:pPr>
              <a:defRPr/>
            </a:pPr>
            <a:r>
              <a:rPr lang="nl-NL" dirty="0"/>
              <a:t>Pilot: meten van geluid</a:t>
            </a:r>
            <a:endParaRP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3" name="Tijdelijke aanduiding voor tekst 2"/>
          <p:cNvSpPr>
            <a:spLocks noGrp="1"/>
          </p:cNvSpPr>
          <p:nvPr>
            <p:ph type="body" sz="half" idx="1"/>
          </p:nvPr>
        </p:nvSpPr>
        <p:spPr bwMode="auto">
          <a:xfrm>
            <a:off x="2259034" y="3079578"/>
            <a:ext cx="21049329" cy="10636422"/>
          </a:xfrm>
        </p:spPr>
        <p:txBody>
          <a:bodyPr/>
          <a:lstStyle/>
          <a:p>
            <a:pPr>
              <a:defRPr/>
            </a:pPr>
            <a:r>
              <a:rPr lang="nl-NL" sz="5400" dirty="0">
                <a:latin typeface="Maax Regular"/>
              </a:rPr>
              <a:t>Gooise Meren &amp; BEL-gemeenten</a:t>
            </a:r>
            <a:br>
              <a:rPr lang="nl-NL" sz="5400" dirty="0">
                <a:latin typeface="Maax Regular"/>
              </a:rPr>
            </a:br>
            <a:br>
              <a:rPr lang="nl-NL" sz="5400" dirty="0">
                <a:latin typeface="Maax Regular"/>
              </a:rPr>
            </a:br>
            <a:r>
              <a:rPr lang="nl-NL" sz="5400" dirty="0">
                <a:latin typeface="Maax Regular"/>
              </a:rPr>
              <a:t>Onderdeel van het GLIMI project: combinatie van objectieve geluidsmetingen en geluidsbelevingen. </a:t>
            </a:r>
          </a:p>
          <a:p>
            <a:pPr>
              <a:defRPr/>
            </a:pPr>
            <a:endParaRPr lang="nl-NL" sz="5400" dirty="0">
              <a:latin typeface="Maax Regular"/>
            </a:endParaRPr>
          </a:p>
          <a:p>
            <a:pPr>
              <a:defRPr/>
            </a:pPr>
            <a:r>
              <a:rPr lang="nl-NL" sz="5400" dirty="0">
                <a:latin typeface="Maax Regular"/>
              </a:rPr>
              <a:t>Vier geluidsmeters beschikbaar. Daarnaast verzamelen van geluidsbelevingen middels een digitale portal. </a:t>
            </a:r>
          </a:p>
          <a:p>
            <a:pPr>
              <a:defRPr/>
            </a:pPr>
            <a:endParaRPr lang="nl-NL" sz="5400" dirty="0">
              <a:latin typeface="Maax Regular"/>
            </a:endParaRPr>
          </a:p>
          <a:p>
            <a:pPr>
              <a:defRPr/>
            </a:pPr>
            <a:r>
              <a:rPr lang="nl-NL" sz="5400" dirty="0">
                <a:latin typeface="Maax Regular"/>
              </a:rPr>
              <a:t>Meetperiode van +/- 3 maanden</a:t>
            </a:r>
          </a:p>
          <a:p>
            <a:pPr>
              <a:defRPr/>
            </a:pPr>
            <a:endParaRPr lang="nl-NL" sz="5400" dirty="0">
              <a:latin typeface="Maax Regular"/>
            </a:endParaRPr>
          </a:p>
          <a:p>
            <a:pPr>
              <a:defRPr/>
            </a:pPr>
            <a:r>
              <a:rPr lang="nl-NL" sz="5400" dirty="0">
                <a:latin typeface="Maax Regular"/>
              </a:rPr>
              <a:t>Geluidswandelingen en data-analyse</a:t>
            </a:r>
          </a:p>
        </p:txBody>
      </p:sp>
      <p:sp>
        <p:nvSpPr>
          <p:cNvPr id="12" name="Tekstvak 11"/>
          <p:cNvSpPr txBox="1"/>
          <p:nvPr/>
        </p:nvSpPr>
        <p:spPr bwMode="auto">
          <a:xfrm>
            <a:off x="2259034" y="1169368"/>
            <a:ext cx="19654046" cy="1015663"/>
          </a:xfrm>
          <a:prstGeom prst="rect">
            <a:avLst/>
          </a:prstGeom>
          <a:noFill/>
          <a:ln w="12700" cap="flat">
            <a:noFill/>
            <a:miter lim="400000"/>
          </a:ln>
          <a:effectLst/>
        </p:spPr>
        <p:style>
          <a:lnRef idx="0">
            <a:srgbClr val="000000"/>
          </a:lnRef>
          <a:fillRef idx="0">
            <a:srgbClr val="000000"/>
          </a:fillRef>
          <a:effectRef idx="0">
            <a:srgbClr val="000000"/>
          </a:effectRef>
          <a:fontRef idx="none"/>
        </p:style>
        <p:txBody>
          <a:bodyPr wrap="square">
            <a:spAutoFit/>
          </a:bodyPr>
          <a:lstStyle/>
          <a:p>
            <a:pPr algn="l">
              <a:defRPr/>
            </a:pPr>
            <a:r>
              <a:rPr lang="nl-NL" sz="6000" dirty="0"/>
              <a:t>Pilot: meten van geluid</a:t>
            </a:r>
            <a:endParaRPr lang="nl-NL" sz="1400" dirty="0">
              <a:solidFill>
                <a:schemeClr val="tx1"/>
              </a:solidFill>
              <a:latin typeface="Waax Medium"/>
            </a:endParaRPr>
          </a:p>
        </p:txBody>
      </p:sp>
    </p:spTree>
    <p:extLst>
      <p:ext uri="{BB962C8B-B14F-4D97-AF65-F5344CB8AC3E}">
        <p14:creationId xmlns:p14="http://schemas.microsoft.com/office/powerpoint/2010/main" val="11970432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4" name="Afbeelding 3">
            <a:extLst>
              <a:ext uri="{FF2B5EF4-FFF2-40B4-BE49-F238E27FC236}">
                <a16:creationId xmlns:a16="http://schemas.microsoft.com/office/drawing/2014/main" id="{211F372F-DB6E-DC5F-1433-778B732FC65E}"/>
              </a:ext>
            </a:extLst>
          </p:cNvPr>
          <p:cNvPicPr>
            <a:picLocks noChangeAspect="1"/>
          </p:cNvPicPr>
          <p:nvPr/>
        </p:nvPicPr>
        <p:blipFill>
          <a:blip r:embed="rId2"/>
          <a:stretch>
            <a:fillRect/>
          </a:stretch>
        </p:blipFill>
        <p:spPr>
          <a:xfrm>
            <a:off x="-189570" y="0"/>
            <a:ext cx="24573569" cy="13822633"/>
          </a:xfrm>
          <a:prstGeom prst="rect">
            <a:avLst/>
          </a:prstGeom>
        </p:spPr>
      </p:pic>
    </p:spTree>
    <p:extLst>
      <p:ext uri="{BB962C8B-B14F-4D97-AF65-F5344CB8AC3E}">
        <p14:creationId xmlns:p14="http://schemas.microsoft.com/office/powerpoint/2010/main" val="29622862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3182139" name="Titeltekst"/>
          <p:cNvSpPr txBox="1">
            <a:spLocks noGrp="1"/>
          </p:cNvSpPr>
          <p:nvPr>
            <p:ph type="title"/>
          </p:nvPr>
        </p:nvSpPr>
        <p:spPr bwMode="auto">
          <a:xfrm>
            <a:off x="3436092" y="5608332"/>
            <a:ext cx="17511815" cy="1569881"/>
          </a:xfrm>
          <a:prstGeom prst="rect">
            <a:avLst/>
          </a:prstGeom>
        </p:spPr>
        <p:txBody>
          <a:bodyPr/>
          <a:lstStyle>
            <a:lvl1pPr>
              <a:defRPr sz="10000">
                <a:solidFill>
                  <a:srgbClr val="FFFFFF"/>
                </a:solidFill>
              </a:defRPr>
            </a:lvl1pPr>
          </a:lstStyle>
          <a:p>
            <a:pPr>
              <a:defRPr/>
            </a:pPr>
            <a:r>
              <a:rPr dirty="0" err="1"/>
              <a:t>Presentatie</a:t>
            </a:r>
            <a:r>
              <a:rPr dirty="0"/>
              <a:t> </a:t>
            </a:r>
            <a:r>
              <a:rPr lang="nl-NL" dirty="0"/>
              <a:t>RIVM: </a:t>
            </a:r>
            <a:r>
              <a:rPr lang="nl-NL" dirty="0" err="1"/>
              <a:t>Citizen</a:t>
            </a:r>
            <a:r>
              <a:rPr lang="nl-NL" dirty="0"/>
              <a:t> </a:t>
            </a:r>
            <a:r>
              <a:rPr lang="nl-NL" dirty="0" err="1"/>
              <a:t>Sensing</a:t>
            </a:r>
            <a:r>
              <a:rPr lang="nl-NL" dirty="0"/>
              <a:t> en Geluid</a:t>
            </a:r>
            <a:endParaRP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ctrTitle"/>
          </p:nvPr>
        </p:nvSpPr>
        <p:spPr>
          <a:xfrm>
            <a:off x="13344128" y="5417840"/>
            <a:ext cx="9749365" cy="7632501"/>
          </a:xfrm>
        </p:spPr>
        <p:txBody>
          <a:bodyPr anchor="t" anchorCtr="0"/>
          <a:lstStyle/>
          <a:p>
            <a:pPr eaLnBrk="1" hangingPunct="1"/>
            <a:r>
              <a:rPr lang="nl-NL" sz="7467" dirty="0" err="1"/>
              <a:t>Citizen</a:t>
            </a:r>
            <a:r>
              <a:rPr lang="nl-NL" sz="7467" dirty="0"/>
              <a:t> </a:t>
            </a:r>
            <a:r>
              <a:rPr lang="nl-NL" sz="7467" dirty="0" err="1"/>
              <a:t>sensing</a:t>
            </a:r>
            <a:r>
              <a:rPr lang="nl-NL" sz="7467" dirty="0"/>
              <a:t> </a:t>
            </a:r>
            <a:br>
              <a:rPr lang="nl-NL" sz="7467" dirty="0"/>
            </a:br>
            <a:r>
              <a:rPr lang="nl-NL" sz="7467" dirty="0"/>
              <a:t>en geluid</a:t>
            </a:r>
            <a:br>
              <a:rPr lang="nl-NL" sz="7467" dirty="0"/>
            </a:br>
            <a:br>
              <a:rPr lang="nl-NL" sz="7467" dirty="0"/>
            </a:br>
            <a:r>
              <a:rPr lang="nl-NL" sz="5333" dirty="0"/>
              <a:t>Hester Volten, Nick </a:t>
            </a:r>
            <a:r>
              <a:rPr lang="nl-NL" sz="5333" dirty="0" err="1"/>
              <a:t>Mabjaia</a:t>
            </a:r>
            <a:br>
              <a:rPr lang="nl-NL" sz="7467" dirty="0"/>
            </a:br>
            <a:br>
              <a:rPr lang="nl-NL" sz="7467" dirty="0"/>
            </a:br>
            <a:endParaRPr lang="nl-NL" sz="7467"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a:t>Rijksinstituut voor Volksgezondheid en het Milieu</a:t>
            </a:r>
          </a:p>
        </p:txBody>
      </p:sp>
      <p:sp>
        <p:nvSpPr>
          <p:cNvPr id="3" name="Content Placeholder 2"/>
          <p:cNvSpPr>
            <a:spLocks noGrp="1"/>
          </p:cNvSpPr>
          <p:nvPr>
            <p:ph idx="1"/>
          </p:nvPr>
        </p:nvSpPr>
        <p:spPr>
          <a:xfrm>
            <a:off x="1295400" y="4247685"/>
            <a:ext cx="21793200" cy="8562976"/>
          </a:xfrm>
        </p:spPr>
        <p:txBody>
          <a:bodyPr/>
          <a:lstStyle/>
          <a:p>
            <a:pPr marL="0" indent="0">
              <a:buNone/>
            </a:pPr>
            <a:r>
              <a:rPr lang="en-US" dirty="0" err="1"/>
              <a:t>Sinds</a:t>
            </a:r>
            <a:r>
              <a:rPr lang="en-US" dirty="0"/>
              <a:t> 1909 </a:t>
            </a:r>
          </a:p>
          <a:p>
            <a:pPr marL="0" indent="0">
              <a:buNone/>
            </a:pPr>
            <a:r>
              <a:rPr lang="en-US" dirty="0" err="1"/>
              <a:t>Onderzoek</a:t>
            </a:r>
            <a:r>
              <a:rPr lang="en-US" dirty="0"/>
              <a:t> </a:t>
            </a:r>
            <a:r>
              <a:rPr lang="en-US" dirty="0" err="1"/>
              <a:t>voor</a:t>
            </a:r>
            <a:r>
              <a:rPr lang="en-US" dirty="0"/>
              <a:t> </a:t>
            </a:r>
            <a:r>
              <a:rPr lang="en-US" dirty="0" err="1"/>
              <a:t>beleid</a:t>
            </a:r>
            <a:endParaRPr lang="en-US" dirty="0"/>
          </a:p>
          <a:p>
            <a:pPr marL="0" indent="0">
              <a:buNone/>
            </a:pPr>
            <a:endParaRPr lang="en-US" dirty="0"/>
          </a:p>
          <a:p>
            <a:pPr marL="0" indent="0">
              <a:buNone/>
            </a:pPr>
            <a:endParaRPr lang="en-US" dirty="0"/>
          </a:p>
        </p:txBody>
      </p:sp>
      <p:sp>
        <p:nvSpPr>
          <p:cNvPr id="6" name="Slide Number Placeholder 5"/>
          <p:cNvSpPr>
            <a:spLocks noGrp="1"/>
          </p:cNvSpPr>
          <p:nvPr>
            <p:ph type="sldNum" sz="quarter" idx="14"/>
          </p:nvPr>
        </p:nvSpPr>
        <p:spPr bwMode="auto">
          <a:xfrm>
            <a:off x="1295401" y="17085733"/>
            <a:ext cx="960968" cy="381000"/>
          </a:xfrm>
          <a:prstGeom prst="rect">
            <a:avLst/>
          </a:prstGeom>
          <a:noFill/>
          <a:ln>
            <a:noFill/>
          </a:ln>
          <a:effectLst/>
        </p:spPr>
        <p:txBody>
          <a:bodyPr vert="horz" wrap="square" lIns="0" tIns="0" rIns="0" bIns="0" numCol="1" anchor="t" anchorCtr="0" compatLnSpc="1">
            <a:prstTxWarp prst="textNoShape">
              <a:avLst/>
            </a:prstTxWarp>
          </a:bodyPr>
          <a:lstStyle>
            <a:defPPr>
              <a:defRPr lang="nl-NL"/>
            </a:defPPr>
            <a:lvl1pPr algn="l" rtl="0" fontAlgn="base">
              <a:spcBef>
                <a:spcPct val="0"/>
              </a:spcBef>
              <a:spcAft>
                <a:spcPct val="0"/>
              </a:spcAft>
              <a:defRPr sz="2667" kern="1200">
                <a:solidFill>
                  <a:srgbClr val="000000"/>
                </a:solidFill>
                <a:latin typeface="Verdana" pitchFamily="34" charset="0"/>
                <a:ea typeface="+mn-ea"/>
                <a:cs typeface="Arial" pitchFamily="34" charset="0"/>
              </a:defRPr>
            </a:lvl1pPr>
            <a:lvl2pPr marL="1219215" algn="l" rtl="0" fontAlgn="base">
              <a:spcBef>
                <a:spcPct val="0"/>
              </a:spcBef>
              <a:spcAft>
                <a:spcPct val="0"/>
              </a:spcAft>
              <a:defRPr kern="1200">
                <a:solidFill>
                  <a:schemeClr val="tx1"/>
                </a:solidFill>
                <a:latin typeface="Verdana" pitchFamily="34" charset="0"/>
                <a:ea typeface="+mn-ea"/>
                <a:cs typeface="Arial" charset="0"/>
              </a:defRPr>
            </a:lvl2pPr>
            <a:lvl3pPr marL="2438430" algn="l" rtl="0" fontAlgn="base">
              <a:spcBef>
                <a:spcPct val="0"/>
              </a:spcBef>
              <a:spcAft>
                <a:spcPct val="0"/>
              </a:spcAft>
              <a:defRPr kern="1200">
                <a:solidFill>
                  <a:schemeClr val="tx1"/>
                </a:solidFill>
                <a:latin typeface="Verdana" pitchFamily="34" charset="0"/>
                <a:ea typeface="+mn-ea"/>
                <a:cs typeface="Arial" charset="0"/>
              </a:defRPr>
            </a:lvl3pPr>
            <a:lvl4pPr marL="3657646" algn="l" rtl="0" fontAlgn="base">
              <a:spcBef>
                <a:spcPct val="0"/>
              </a:spcBef>
              <a:spcAft>
                <a:spcPct val="0"/>
              </a:spcAft>
              <a:defRPr kern="1200">
                <a:solidFill>
                  <a:schemeClr val="tx1"/>
                </a:solidFill>
                <a:latin typeface="Verdana" pitchFamily="34" charset="0"/>
                <a:ea typeface="+mn-ea"/>
                <a:cs typeface="Arial" charset="0"/>
              </a:defRPr>
            </a:lvl4pPr>
            <a:lvl5pPr marL="4876861" algn="l" rtl="0" fontAlgn="base">
              <a:spcBef>
                <a:spcPct val="0"/>
              </a:spcBef>
              <a:spcAft>
                <a:spcPct val="0"/>
              </a:spcAft>
              <a:defRPr kern="1200">
                <a:solidFill>
                  <a:schemeClr val="tx1"/>
                </a:solidFill>
                <a:latin typeface="Verdana" pitchFamily="34" charset="0"/>
                <a:ea typeface="+mn-ea"/>
                <a:cs typeface="Arial" charset="0"/>
              </a:defRPr>
            </a:lvl5pPr>
            <a:lvl6pPr marL="6096076" algn="l" defTabSz="2438430" rtl="0" eaLnBrk="1" latinLnBrk="0" hangingPunct="1">
              <a:defRPr kern="1200">
                <a:solidFill>
                  <a:schemeClr val="tx1"/>
                </a:solidFill>
                <a:latin typeface="Verdana" pitchFamily="34" charset="0"/>
                <a:ea typeface="+mn-ea"/>
                <a:cs typeface="Arial" charset="0"/>
              </a:defRPr>
            </a:lvl6pPr>
            <a:lvl7pPr marL="7315291" algn="l" defTabSz="2438430" rtl="0" eaLnBrk="1" latinLnBrk="0" hangingPunct="1">
              <a:defRPr kern="1200">
                <a:solidFill>
                  <a:schemeClr val="tx1"/>
                </a:solidFill>
                <a:latin typeface="Verdana" pitchFamily="34" charset="0"/>
                <a:ea typeface="+mn-ea"/>
                <a:cs typeface="Arial" charset="0"/>
              </a:defRPr>
            </a:lvl7pPr>
            <a:lvl8pPr marL="8534507" algn="l" defTabSz="2438430" rtl="0" eaLnBrk="1" latinLnBrk="0" hangingPunct="1">
              <a:defRPr kern="1200">
                <a:solidFill>
                  <a:schemeClr val="tx1"/>
                </a:solidFill>
                <a:latin typeface="Verdana" pitchFamily="34" charset="0"/>
                <a:ea typeface="+mn-ea"/>
                <a:cs typeface="Arial" charset="0"/>
              </a:defRPr>
            </a:lvl8pPr>
            <a:lvl9pPr marL="9753722" algn="l" defTabSz="2438430" rtl="0" eaLnBrk="1" latinLnBrk="0" hangingPunct="1">
              <a:defRPr kern="1200">
                <a:solidFill>
                  <a:schemeClr val="tx1"/>
                </a:solidFill>
                <a:latin typeface="Verdana" pitchFamily="34" charset="0"/>
                <a:ea typeface="+mn-ea"/>
                <a:cs typeface="Arial" charset="0"/>
              </a:defRPr>
            </a:lvl9pPr>
          </a:lstStyle>
          <a:p>
            <a:pPr marL="0" marR="0" lvl="0" indent="0" algn="l" defTabSz="2438430" rtl="0" eaLnBrk="1" fontAlgn="base" latinLnBrk="0" hangingPunct="1">
              <a:lnSpc>
                <a:spcPct val="100000"/>
              </a:lnSpc>
              <a:spcBef>
                <a:spcPct val="0"/>
              </a:spcBef>
              <a:spcAft>
                <a:spcPct val="0"/>
              </a:spcAft>
              <a:buClrTx/>
              <a:buSzTx/>
              <a:buFontTx/>
              <a:buNone/>
              <a:tabLst/>
              <a:defRPr/>
            </a:pPr>
            <a:fld id="{A583839A-0D0F-4E1A-B2C9-EE18E7FB9E9D}" type="slidenum">
              <a:rPr kumimoji="0" lang="nl-NL" sz="2667" b="0" i="0" u="none" strike="noStrike" kern="1200" cap="none" spc="0" normalizeH="0" baseline="0" noProof="0">
                <a:ln>
                  <a:noFill/>
                </a:ln>
                <a:solidFill>
                  <a:srgbClr val="000000"/>
                </a:solidFill>
                <a:effectLst/>
                <a:uLnTx/>
                <a:uFillTx/>
                <a:latin typeface="Verdana" pitchFamily="34" charset="0"/>
                <a:ea typeface="+mn-ea"/>
                <a:cs typeface="Arial" pitchFamily="34" charset="0"/>
              </a:rPr>
              <a:pPr marL="0" marR="0" lvl="0" indent="0" algn="l" defTabSz="2438430" rtl="0" eaLnBrk="1" fontAlgn="base" latinLnBrk="0" hangingPunct="1">
                <a:lnSpc>
                  <a:spcPct val="100000"/>
                </a:lnSpc>
                <a:spcBef>
                  <a:spcPct val="0"/>
                </a:spcBef>
                <a:spcAft>
                  <a:spcPct val="0"/>
                </a:spcAft>
                <a:buClrTx/>
                <a:buSzTx/>
                <a:buFontTx/>
                <a:buNone/>
                <a:tabLst/>
                <a:defRPr/>
              </a:pPr>
              <a:t>15</a:t>
            </a:fld>
            <a:endParaRPr kumimoji="0" lang="nl-NL" sz="2667" b="0" i="0" u="none" strike="noStrike" kern="1200" cap="none" spc="0" normalizeH="0" baseline="0" noProof="0">
              <a:ln>
                <a:noFill/>
              </a:ln>
              <a:solidFill>
                <a:srgbClr val="000000"/>
              </a:solidFill>
              <a:effectLst/>
              <a:uLnTx/>
              <a:uFillTx/>
              <a:latin typeface="Verdana" pitchFamily="34" charset="0"/>
              <a:ea typeface="+mn-ea"/>
              <a:cs typeface="Arial" pitchFamily="34" charset="0"/>
            </a:endParaRPr>
          </a:p>
        </p:txBody>
      </p:sp>
      <p:pic>
        <p:nvPicPr>
          <p:cNvPr id="1028" name="Picture 4" descr="http://overheidscijfers.nl/sites/default/files/rivm.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5669" y="6281936"/>
            <a:ext cx="9750192" cy="456050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6ED0B214-C18E-47CF-A0D6-860E85571C92}"/>
              </a:ext>
            </a:extLst>
          </p:cNvPr>
          <p:cNvPicPr>
            <a:picLocks noChangeAspect="1"/>
          </p:cNvPicPr>
          <p:nvPr/>
        </p:nvPicPr>
        <p:blipFill>
          <a:blip r:embed="rId3"/>
          <a:stretch>
            <a:fillRect/>
          </a:stretch>
        </p:blipFill>
        <p:spPr>
          <a:xfrm>
            <a:off x="12486312" y="5054805"/>
            <a:ext cx="9791696" cy="3365499"/>
          </a:xfrm>
          <a:prstGeom prst="rect">
            <a:avLst/>
          </a:prstGeom>
        </p:spPr>
      </p:pic>
      <p:sp>
        <p:nvSpPr>
          <p:cNvPr id="10" name="TextBox 9">
            <a:extLst>
              <a:ext uri="{FF2B5EF4-FFF2-40B4-BE49-F238E27FC236}">
                <a16:creationId xmlns:a16="http://schemas.microsoft.com/office/drawing/2014/main" id="{99F88254-0DD7-49F7-B9DE-A503D487D3C4}"/>
              </a:ext>
            </a:extLst>
          </p:cNvPr>
          <p:cNvSpPr txBox="1"/>
          <p:nvPr/>
        </p:nvSpPr>
        <p:spPr>
          <a:xfrm>
            <a:off x="14112215" y="9611336"/>
            <a:ext cx="12624482" cy="2308324"/>
          </a:xfrm>
          <a:prstGeom prst="rect">
            <a:avLst/>
          </a:prstGeom>
          <a:noFill/>
        </p:spPr>
        <p:txBody>
          <a:bodyPr wrap="none" rtlCol="0">
            <a:spAutoFit/>
          </a:bodyPr>
          <a:lstStyle/>
          <a:p>
            <a:pPr marL="0" marR="0" lvl="0" indent="0" algn="l" defTabSz="2438430" rtl="0" eaLnBrk="1" fontAlgn="base" latinLnBrk="0" hangingPunct="1">
              <a:lnSpc>
                <a:spcPct val="100000"/>
              </a:lnSpc>
              <a:spcBef>
                <a:spcPct val="0"/>
              </a:spcBef>
              <a:spcAft>
                <a:spcPct val="0"/>
              </a:spcAft>
              <a:buClrTx/>
              <a:buSzTx/>
              <a:buFontTx/>
              <a:buNone/>
              <a:tabLst/>
              <a:defRPr/>
            </a:pPr>
            <a:r>
              <a:rPr kumimoji="0" lang="en-US" sz="4800" b="0" i="0" u="none" strike="noStrike" kern="1200" cap="none" spc="0" normalizeH="0" baseline="0" noProof="0" dirty="0" err="1">
                <a:ln>
                  <a:noFill/>
                </a:ln>
                <a:solidFill>
                  <a:srgbClr val="000000"/>
                </a:solidFill>
                <a:effectLst/>
                <a:uLnTx/>
                <a:uFillTx/>
                <a:latin typeface="Verdana" pitchFamily="34" charset="0"/>
                <a:ea typeface="+mn-ea"/>
                <a:cs typeface="Arial" charset="0"/>
              </a:rPr>
              <a:t>Actuele</a:t>
            </a:r>
            <a:r>
              <a:rPr kumimoji="0" lang="en-US" sz="4800" b="0" i="0" u="none" strike="noStrike" kern="1200" cap="none" spc="0" normalizeH="0" baseline="0" noProof="0" dirty="0">
                <a:ln>
                  <a:noFill/>
                </a:ln>
                <a:solidFill>
                  <a:srgbClr val="000000"/>
                </a:solidFill>
                <a:effectLst/>
                <a:uLnTx/>
                <a:uFillTx/>
                <a:latin typeface="Verdana" pitchFamily="34" charset="0"/>
                <a:ea typeface="+mn-ea"/>
                <a:cs typeface="Arial" charset="0"/>
              </a:rPr>
              <a:t> </a:t>
            </a:r>
            <a:r>
              <a:rPr kumimoji="0" lang="en-US" sz="4800" b="0" i="0" u="none" strike="noStrike" kern="1200" cap="none" spc="0" normalizeH="0" baseline="0" noProof="0" dirty="0" err="1">
                <a:ln>
                  <a:noFill/>
                </a:ln>
                <a:solidFill>
                  <a:srgbClr val="000000"/>
                </a:solidFill>
                <a:effectLst/>
                <a:uLnTx/>
                <a:uFillTx/>
                <a:latin typeface="Verdana" pitchFamily="34" charset="0"/>
                <a:ea typeface="+mn-ea"/>
                <a:cs typeface="Arial" charset="0"/>
              </a:rPr>
              <a:t>onderwerpen</a:t>
            </a:r>
            <a:r>
              <a:rPr kumimoji="0" lang="en-US" sz="4800" b="0" i="0" u="none" strike="noStrike" kern="1200" cap="none" spc="0" normalizeH="0" baseline="0" noProof="0" dirty="0">
                <a:ln>
                  <a:noFill/>
                </a:ln>
                <a:solidFill>
                  <a:srgbClr val="000000"/>
                </a:solidFill>
                <a:effectLst/>
                <a:uLnTx/>
                <a:uFillTx/>
                <a:latin typeface="Verdana" pitchFamily="34" charset="0"/>
                <a:ea typeface="+mn-ea"/>
                <a:cs typeface="Arial" charset="0"/>
              </a:rPr>
              <a:t>:</a:t>
            </a:r>
          </a:p>
          <a:p>
            <a:pPr marL="0" marR="0" lvl="0" indent="0" algn="ctr" defTabSz="2438430" rtl="0" eaLnBrk="1" fontAlgn="base" latinLnBrk="0" hangingPunct="1">
              <a:lnSpc>
                <a:spcPct val="100000"/>
              </a:lnSpc>
              <a:spcBef>
                <a:spcPct val="0"/>
              </a:spcBef>
              <a:spcAft>
                <a:spcPct val="0"/>
              </a:spcAft>
              <a:buClrTx/>
              <a:buSzTx/>
              <a:buFontTx/>
              <a:buNone/>
              <a:tabLst/>
              <a:defRPr/>
            </a:pPr>
            <a:r>
              <a:rPr kumimoji="0" lang="en-US" sz="4800" b="0" i="0" u="none" strike="noStrike" kern="1200" cap="none" spc="0" normalizeH="0" baseline="0" noProof="0" dirty="0">
                <a:ln>
                  <a:noFill/>
                </a:ln>
                <a:solidFill>
                  <a:srgbClr val="A90061"/>
                </a:solidFill>
                <a:effectLst/>
                <a:uLnTx/>
                <a:uFillTx/>
                <a:latin typeface="Verdana" pitchFamily="34" charset="0"/>
                <a:ea typeface="+mn-ea"/>
                <a:cs typeface="Arial" charset="0"/>
              </a:rPr>
              <a:t>Corona-crisis</a:t>
            </a:r>
          </a:p>
          <a:p>
            <a:pPr marL="0" marR="0" lvl="0" indent="0" algn="ctr" defTabSz="2438430" rtl="0" eaLnBrk="1" fontAlgn="base" latinLnBrk="0" hangingPunct="1">
              <a:lnSpc>
                <a:spcPct val="100000"/>
              </a:lnSpc>
              <a:spcBef>
                <a:spcPct val="0"/>
              </a:spcBef>
              <a:spcAft>
                <a:spcPct val="0"/>
              </a:spcAft>
              <a:buClrTx/>
              <a:buSzTx/>
              <a:buFontTx/>
              <a:buNone/>
              <a:tabLst/>
              <a:defRPr/>
            </a:pPr>
            <a:r>
              <a:rPr kumimoji="0" lang="en-US" sz="4800" b="0" i="0" u="none" strike="noStrike" kern="1200" cap="none" spc="0" normalizeH="0" baseline="0" noProof="0" dirty="0" err="1">
                <a:ln>
                  <a:noFill/>
                </a:ln>
                <a:solidFill>
                  <a:srgbClr val="A90061"/>
                </a:solidFill>
                <a:effectLst/>
                <a:uLnTx/>
                <a:uFillTx/>
                <a:latin typeface="Verdana" pitchFamily="34" charset="0"/>
                <a:ea typeface="+mn-ea"/>
                <a:cs typeface="Arial" charset="0"/>
              </a:rPr>
              <a:t>Stikstof</a:t>
            </a:r>
            <a:r>
              <a:rPr kumimoji="0" lang="en-US" sz="4800" b="0" i="0" u="none" strike="noStrike" kern="1200" cap="none" spc="0" normalizeH="0" baseline="0" noProof="0" dirty="0">
                <a:ln>
                  <a:noFill/>
                </a:ln>
                <a:solidFill>
                  <a:srgbClr val="A90061"/>
                </a:solidFill>
                <a:effectLst/>
                <a:uLnTx/>
                <a:uFillTx/>
                <a:latin typeface="Verdana" pitchFamily="34" charset="0"/>
                <a:ea typeface="+mn-ea"/>
                <a:cs typeface="Arial" charset="0"/>
              </a:rPr>
              <a:t>-crisis</a:t>
            </a:r>
            <a:endParaRPr kumimoji="0" lang="nl-NL" sz="4800" b="0" i="0" u="none" strike="noStrike" kern="1200" cap="none" spc="0" normalizeH="0" baseline="0" noProof="0" dirty="0">
              <a:ln>
                <a:noFill/>
              </a:ln>
              <a:solidFill>
                <a:srgbClr val="A90061"/>
              </a:solidFill>
              <a:effectLst/>
              <a:uLnTx/>
              <a:uFillTx/>
              <a:latin typeface="Verdana" pitchFamily="34" charset="0"/>
              <a:ea typeface="+mn-ea"/>
              <a:cs typeface="Arial" charset="0"/>
            </a:endParaRPr>
          </a:p>
        </p:txBody>
      </p:sp>
    </p:spTree>
    <p:extLst>
      <p:ext uri="{BB962C8B-B14F-4D97-AF65-F5344CB8AC3E}">
        <p14:creationId xmlns:p14="http://schemas.microsoft.com/office/powerpoint/2010/main" val="34598999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C1A45-BA8B-4376-8F3E-E6268D9DEC3C}"/>
              </a:ext>
            </a:extLst>
          </p:cNvPr>
          <p:cNvSpPr>
            <a:spLocks noGrp="1"/>
          </p:cNvSpPr>
          <p:nvPr>
            <p:ph type="title"/>
          </p:nvPr>
        </p:nvSpPr>
        <p:spPr/>
        <p:txBody>
          <a:bodyPr/>
          <a:lstStyle/>
          <a:p>
            <a:r>
              <a:rPr lang="nl-NL" dirty="0">
                <a:ea typeface="Verdana"/>
              </a:rPr>
              <a:t>Wat is geluid?</a:t>
            </a:r>
            <a:endParaRPr lang="nl-NL" dirty="0"/>
          </a:p>
        </p:txBody>
      </p:sp>
      <p:sp>
        <p:nvSpPr>
          <p:cNvPr id="3" name="Content Placeholder 2">
            <a:extLst>
              <a:ext uri="{FF2B5EF4-FFF2-40B4-BE49-F238E27FC236}">
                <a16:creationId xmlns:a16="http://schemas.microsoft.com/office/drawing/2014/main" id="{42714368-D19A-48BA-A4F1-C0035A4ACBF7}"/>
              </a:ext>
            </a:extLst>
          </p:cNvPr>
          <p:cNvSpPr>
            <a:spLocks noGrp="1"/>
          </p:cNvSpPr>
          <p:nvPr>
            <p:ph idx="1"/>
          </p:nvPr>
        </p:nvSpPr>
        <p:spPr/>
        <p:txBody>
          <a:bodyPr/>
          <a:lstStyle/>
          <a:p>
            <a:pPr marL="529596" indent="-529596"/>
            <a:r>
              <a:rPr lang="nl-NL" dirty="0">
                <a:ea typeface="Verdana"/>
              </a:rPr>
              <a:t>Geluidgolf = drukschommelingen in de lucht</a:t>
            </a:r>
            <a:endParaRPr lang="en-US" dirty="0"/>
          </a:p>
          <a:p>
            <a:pPr marL="0" indent="0">
              <a:buNone/>
            </a:pPr>
            <a:endParaRPr lang="nl-NL" dirty="0">
              <a:ea typeface="Verdana"/>
            </a:endParaRPr>
          </a:p>
          <a:p>
            <a:pPr marL="529596" indent="-529596"/>
            <a:endParaRPr lang="nl-NL" dirty="0">
              <a:ea typeface="Verdana"/>
            </a:endParaRPr>
          </a:p>
          <a:p>
            <a:pPr marL="529596" indent="-529596"/>
            <a:endParaRPr lang="nl-NL" dirty="0">
              <a:ea typeface="Verdana"/>
            </a:endParaRPr>
          </a:p>
          <a:p>
            <a:pPr marL="529596" indent="-529596"/>
            <a:endParaRPr lang="nl-NL" dirty="0">
              <a:ea typeface="Verdana"/>
            </a:endParaRPr>
          </a:p>
          <a:p>
            <a:pPr marL="529596" indent="-529596"/>
            <a:endParaRPr lang="nl-NL" dirty="0">
              <a:ea typeface="Verdana"/>
            </a:endParaRPr>
          </a:p>
          <a:p>
            <a:pPr marL="529596" indent="-529596"/>
            <a:endParaRPr lang="nl-NL" dirty="0">
              <a:ea typeface="Verdana"/>
            </a:endParaRPr>
          </a:p>
          <a:p>
            <a:pPr marL="529596" indent="-529596"/>
            <a:endParaRPr lang="nl-NL" dirty="0">
              <a:ea typeface="Verdana"/>
            </a:endParaRPr>
          </a:p>
          <a:p>
            <a:pPr marL="529596" indent="-529596"/>
            <a:endParaRPr lang="nl-NL" dirty="0">
              <a:ea typeface="Verdana"/>
            </a:endParaRPr>
          </a:p>
          <a:p>
            <a:pPr marL="529596" indent="-529596"/>
            <a:endParaRPr lang="nl-NL" dirty="0"/>
          </a:p>
        </p:txBody>
      </p:sp>
      <p:sp>
        <p:nvSpPr>
          <p:cNvPr id="5" name="Slide Number Placeholder 4">
            <a:extLst>
              <a:ext uri="{FF2B5EF4-FFF2-40B4-BE49-F238E27FC236}">
                <a16:creationId xmlns:a16="http://schemas.microsoft.com/office/drawing/2014/main" id="{CDD5B2E9-7EA6-4993-9C94-4216D4C19BE4}"/>
              </a:ext>
            </a:extLst>
          </p:cNvPr>
          <p:cNvSpPr>
            <a:spLocks noGrp="1"/>
          </p:cNvSpPr>
          <p:nvPr>
            <p:ph type="sldNum" sz="quarter" idx="14"/>
          </p:nvPr>
        </p:nvSpPr>
        <p:spPr bwMode="auto">
          <a:xfrm>
            <a:off x="1295407" y="17085736"/>
            <a:ext cx="960968" cy="381000"/>
          </a:xfrm>
          <a:prstGeom prst="rect">
            <a:avLst/>
          </a:prstGeom>
          <a:noFill/>
          <a:ln>
            <a:noFill/>
          </a:ln>
          <a:effectLst/>
        </p:spPr>
        <p:txBody>
          <a:bodyPr vert="horz" wrap="square" lIns="0" tIns="0" rIns="0" bIns="0" numCol="1" anchor="t" anchorCtr="0" compatLnSpc="1">
            <a:prstTxWarp prst="textNoShape">
              <a:avLst/>
            </a:prstTxWarp>
          </a:bodyPr>
          <a:lstStyle>
            <a:defPPr>
              <a:defRPr lang="en-US"/>
            </a:defPPr>
            <a:lvl1pPr marL="0" algn="l" defTabSz="2438430" rtl="0" eaLnBrk="1" latinLnBrk="0" hangingPunct="1">
              <a:defRPr sz="2667" kern="1200">
                <a:solidFill>
                  <a:srgbClr val="000000"/>
                </a:solidFill>
                <a:latin typeface="+mn-lt"/>
                <a:ea typeface="+mn-ea"/>
                <a:cs typeface="Arial" pitchFamily="34" charset="0"/>
              </a:defRPr>
            </a:lvl1pPr>
            <a:lvl2pPr marL="1219215" algn="l" defTabSz="2438430" rtl="0" eaLnBrk="1" latinLnBrk="0" hangingPunct="1">
              <a:defRPr sz="4800" kern="1200">
                <a:solidFill>
                  <a:schemeClr val="tx1"/>
                </a:solidFill>
                <a:latin typeface="+mn-lt"/>
                <a:ea typeface="+mn-ea"/>
                <a:cs typeface="+mn-cs"/>
              </a:defRPr>
            </a:lvl2pPr>
            <a:lvl3pPr marL="2438430" algn="l" defTabSz="2438430" rtl="0" eaLnBrk="1" latinLnBrk="0" hangingPunct="1">
              <a:defRPr sz="4800" kern="1200">
                <a:solidFill>
                  <a:schemeClr val="tx1"/>
                </a:solidFill>
                <a:latin typeface="+mn-lt"/>
                <a:ea typeface="+mn-ea"/>
                <a:cs typeface="+mn-cs"/>
              </a:defRPr>
            </a:lvl3pPr>
            <a:lvl4pPr marL="3657646" algn="l" defTabSz="2438430" rtl="0" eaLnBrk="1" latinLnBrk="0" hangingPunct="1">
              <a:defRPr sz="4800" kern="1200">
                <a:solidFill>
                  <a:schemeClr val="tx1"/>
                </a:solidFill>
                <a:latin typeface="+mn-lt"/>
                <a:ea typeface="+mn-ea"/>
                <a:cs typeface="+mn-cs"/>
              </a:defRPr>
            </a:lvl4pPr>
            <a:lvl5pPr marL="4876861" algn="l" defTabSz="2438430" rtl="0" eaLnBrk="1" latinLnBrk="0" hangingPunct="1">
              <a:defRPr sz="4800" kern="1200">
                <a:solidFill>
                  <a:schemeClr val="tx1"/>
                </a:solidFill>
                <a:latin typeface="+mn-lt"/>
                <a:ea typeface="+mn-ea"/>
                <a:cs typeface="+mn-cs"/>
              </a:defRPr>
            </a:lvl5pPr>
            <a:lvl6pPr marL="6096076" algn="l" defTabSz="2438430" rtl="0" eaLnBrk="1" latinLnBrk="0" hangingPunct="1">
              <a:defRPr sz="4800" kern="1200">
                <a:solidFill>
                  <a:schemeClr val="tx1"/>
                </a:solidFill>
                <a:latin typeface="+mn-lt"/>
                <a:ea typeface="+mn-ea"/>
                <a:cs typeface="+mn-cs"/>
              </a:defRPr>
            </a:lvl6pPr>
            <a:lvl7pPr marL="7315291" algn="l" defTabSz="2438430" rtl="0" eaLnBrk="1" latinLnBrk="0" hangingPunct="1">
              <a:defRPr sz="4800" kern="1200">
                <a:solidFill>
                  <a:schemeClr val="tx1"/>
                </a:solidFill>
                <a:latin typeface="+mn-lt"/>
                <a:ea typeface="+mn-ea"/>
                <a:cs typeface="+mn-cs"/>
              </a:defRPr>
            </a:lvl7pPr>
            <a:lvl8pPr marL="8534507" algn="l" defTabSz="2438430" rtl="0" eaLnBrk="1" latinLnBrk="0" hangingPunct="1">
              <a:defRPr sz="4800" kern="1200">
                <a:solidFill>
                  <a:schemeClr val="tx1"/>
                </a:solidFill>
                <a:latin typeface="+mn-lt"/>
                <a:ea typeface="+mn-ea"/>
                <a:cs typeface="+mn-cs"/>
              </a:defRPr>
            </a:lvl8pPr>
            <a:lvl9pPr marL="9753722" algn="l" defTabSz="2438430" rtl="0" eaLnBrk="1" latinLnBrk="0" hangingPunct="1">
              <a:defRPr sz="4800" kern="1200">
                <a:solidFill>
                  <a:schemeClr val="tx1"/>
                </a:solidFill>
                <a:latin typeface="+mn-lt"/>
                <a:ea typeface="+mn-ea"/>
                <a:cs typeface="+mn-cs"/>
              </a:defRPr>
            </a:lvl9pPr>
          </a:lstStyle>
          <a:p>
            <a:pPr marL="0" marR="0" lvl="0" indent="0" algn="l" defTabSz="2438430" rtl="0" eaLnBrk="1" fontAlgn="base" latinLnBrk="0" hangingPunct="1">
              <a:lnSpc>
                <a:spcPct val="100000"/>
              </a:lnSpc>
              <a:spcBef>
                <a:spcPct val="0"/>
              </a:spcBef>
              <a:spcAft>
                <a:spcPct val="0"/>
              </a:spcAft>
              <a:buClrTx/>
              <a:buSzTx/>
              <a:buFontTx/>
              <a:buNone/>
              <a:tabLst/>
              <a:defRPr/>
            </a:pPr>
            <a:fld id="{A583839A-0D0F-4E1A-B2C9-EE18E7FB9E9D}" type="slidenum">
              <a:rPr kumimoji="0" lang="nl-NL" sz="2667" b="0" i="0" u="none" strike="noStrike" kern="1200" cap="none" spc="0" normalizeH="0" baseline="0" noProof="0">
                <a:ln>
                  <a:noFill/>
                </a:ln>
                <a:solidFill>
                  <a:srgbClr val="000000"/>
                </a:solidFill>
                <a:effectLst/>
                <a:uLnTx/>
                <a:uFillTx/>
                <a:latin typeface="Verdana"/>
                <a:ea typeface="+mn-ea"/>
                <a:cs typeface="Arial" pitchFamily="34" charset="0"/>
              </a:rPr>
              <a:pPr marL="0" marR="0" lvl="0" indent="0" algn="l" defTabSz="2438430" rtl="0" eaLnBrk="1" fontAlgn="base" latinLnBrk="0" hangingPunct="1">
                <a:lnSpc>
                  <a:spcPct val="100000"/>
                </a:lnSpc>
                <a:spcBef>
                  <a:spcPct val="0"/>
                </a:spcBef>
                <a:spcAft>
                  <a:spcPct val="0"/>
                </a:spcAft>
                <a:buClrTx/>
                <a:buSzTx/>
                <a:buFontTx/>
                <a:buNone/>
                <a:tabLst/>
                <a:defRPr/>
              </a:pPr>
              <a:t>16</a:t>
            </a:fld>
            <a:endParaRPr kumimoji="0" lang="nl-NL" sz="2667" b="0" i="0" u="none" strike="noStrike" kern="1200" cap="none" spc="0" normalizeH="0" baseline="0" noProof="0" dirty="0">
              <a:ln>
                <a:noFill/>
              </a:ln>
              <a:solidFill>
                <a:srgbClr val="000000"/>
              </a:solidFill>
              <a:effectLst/>
              <a:uLnTx/>
              <a:uFillTx/>
              <a:latin typeface="Verdana"/>
              <a:ea typeface="+mn-ea"/>
              <a:cs typeface="Arial" pitchFamily="34" charset="0"/>
            </a:endParaRPr>
          </a:p>
        </p:txBody>
      </p:sp>
      <p:pic>
        <p:nvPicPr>
          <p:cNvPr id="4" name="Picture 5">
            <a:extLst>
              <a:ext uri="{FF2B5EF4-FFF2-40B4-BE49-F238E27FC236}">
                <a16:creationId xmlns:a16="http://schemas.microsoft.com/office/drawing/2014/main" id="{C5CDA68C-B986-45AE-81F6-B7E7BAB02907}"/>
              </a:ext>
            </a:extLst>
          </p:cNvPr>
          <p:cNvPicPr>
            <a:picLocks noChangeAspect="1"/>
          </p:cNvPicPr>
          <p:nvPr/>
        </p:nvPicPr>
        <p:blipFill>
          <a:blip r:embed="rId2"/>
          <a:stretch>
            <a:fillRect/>
          </a:stretch>
        </p:blipFill>
        <p:spPr>
          <a:xfrm>
            <a:off x="12088487" y="5978108"/>
            <a:ext cx="2191112" cy="2191112"/>
          </a:xfrm>
          <a:prstGeom prst="rect">
            <a:avLst/>
          </a:prstGeom>
        </p:spPr>
      </p:pic>
      <p:pic>
        <p:nvPicPr>
          <p:cNvPr id="8" name="Picture 8">
            <a:extLst>
              <a:ext uri="{FF2B5EF4-FFF2-40B4-BE49-F238E27FC236}">
                <a16:creationId xmlns:a16="http://schemas.microsoft.com/office/drawing/2014/main" id="{BA9B1E63-9347-456C-B319-AB19F8791241}"/>
              </a:ext>
            </a:extLst>
          </p:cNvPr>
          <p:cNvPicPr>
            <a:picLocks noChangeAspect="1"/>
          </p:cNvPicPr>
          <p:nvPr/>
        </p:nvPicPr>
        <p:blipFill>
          <a:blip r:embed="rId3"/>
          <a:stretch>
            <a:fillRect/>
          </a:stretch>
        </p:blipFill>
        <p:spPr>
          <a:xfrm>
            <a:off x="15892800" y="6112800"/>
            <a:ext cx="1724400" cy="1742400"/>
          </a:xfrm>
          <a:prstGeom prst="rect">
            <a:avLst/>
          </a:prstGeom>
        </p:spPr>
      </p:pic>
    </p:spTree>
    <p:extLst>
      <p:ext uri="{BB962C8B-B14F-4D97-AF65-F5344CB8AC3E}">
        <p14:creationId xmlns:p14="http://schemas.microsoft.com/office/powerpoint/2010/main" val="12103891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C1A45-BA8B-4376-8F3E-E6268D9DEC3C}"/>
              </a:ext>
            </a:extLst>
          </p:cNvPr>
          <p:cNvSpPr>
            <a:spLocks noGrp="1"/>
          </p:cNvSpPr>
          <p:nvPr>
            <p:ph type="title"/>
          </p:nvPr>
        </p:nvSpPr>
        <p:spPr/>
        <p:txBody>
          <a:bodyPr/>
          <a:lstStyle/>
          <a:p>
            <a:r>
              <a:rPr lang="nl-NL" dirty="0">
                <a:ea typeface="Verdana"/>
              </a:rPr>
              <a:t>Wat is geluid?</a:t>
            </a:r>
            <a:endParaRPr lang="nl-NL" dirty="0"/>
          </a:p>
        </p:txBody>
      </p:sp>
      <p:sp>
        <p:nvSpPr>
          <p:cNvPr id="3" name="Content Placeholder 2">
            <a:extLst>
              <a:ext uri="{FF2B5EF4-FFF2-40B4-BE49-F238E27FC236}">
                <a16:creationId xmlns:a16="http://schemas.microsoft.com/office/drawing/2014/main" id="{42714368-D19A-48BA-A4F1-C0035A4ACBF7}"/>
              </a:ext>
            </a:extLst>
          </p:cNvPr>
          <p:cNvSpPr>
            <a:spLocks noGrp="1"/>
          </p:cNvSpPr>
          <p:nvPr>
            <p:ph idx="1"/>
          </p:nvPr>
        </p:nvSpPr>
        <p:spPr/>
        <p:txBody>
          <a:bodyPr/>
          <a:lstStyle/>
          <a:p>
            <a:pPr marL="529596" indent="-529596"/>
            <a:r>
              <a:rPr lang="nl-NL" dirty="0">
                <a:ea typeface="Verdana"/>
              </a:rPr>
              <a:t>Geluidgolf = drukschommelingen in de lucht</a:t>
            </a:r>
            <a:endParaRPr lang="en-US" dirty="0"/>
          </a:p>
          <a:p>
            <a:pPr marL="529596" indent="-529596"/>
            <a:endParaRPr lang="nl-NL" dirty="0">
              <a:ea typeface="Verdana"/>
            </a:endParaRPr>
          </a:p>
          <a:p>
            <a:pPr marL="529596" indent="-529596"/>
            <a:endParaRPr lang="nl-NL" dirty="0">
              <a:ea typeface="Verdana"/>
            </a:endParaRPr>
          </a:p>
          <a:p>
            <a:pPr marL="529596" indent="-529596"/>
            <a:endParaRPr lang="nl-NL" dirty="0">
              <a:ea typeface="Verdana"/>
            </a:endParaRPr>
          </a:p>
          <a:p>
            <a:pPr marL="529596" indent="-529596"/>
            <a:endParaRPr lang="nl-NL" dirty="0">
              <a:ea typeface="Verdana"/>
            </a:endParaRPr>
          </a:p>
          <a:p>
            <a:pPr marL="529596" indent="-529596"/>
            <a:endParaRPr lang="nl-NL" dirty="0">
              <a:ea typeface="Verdana"/>
            </a:endParaRPr>
          </a:p>
          <a:p>
            <a:pPr marL="529596" indent="-529596"/>
            <a:endParaRPr lang="nl-NL" dirty="0">
              <a:ea typeface="Verdana"/>
            </a:endParaRPr>
          </a:p>
          <a:p>
            <a:pPr marL="529596" indent="-529596"/>
            <a:endParaRPr lang="nl-NL" dirty="0">
              <a:ea typeface="Verdana"/>
            </a:endParaRPr>
          </a:p>
          <a:p>
            <a:pPr marL="529596" indent="-529596"/>
            <a:endParaRPr lang="nl-NL" dirty="0">
              <a:ea typeface="Verdana"/>
            </a:endParaRPr>
          </a:p>
          <a:p>
            <a:pPr marL="529596" indent="-529596"/>
            <a:endParaRPr lang="nl-NL" dirty="0">
              <a:ea typeface="Verdana"/>
            </a:endParaRPr>
          </a:p>
        </p:txBody>
      </p:sp>
      <p:sp>
        <p:nvSpPr>
          <p:cNvPr id="5" name="Slide Number Placeholder 4">
            <a:extLst>
              <a:ext uri="{FF2B5EF4-FFF2-40B4-BE49-F238E27FC236}">
                <a16:creationId xmlns:a16="http://schemas.microsoft.com/office/drawing/2014/main" id="{CDD5B2E9-7EA6-4993-9C94-4216D4C19BE4}"/>
              </a:ext>
            </a:extLst>
          </p:cNvPr>
          <p:cNvSpPr>
            <a:spLocks noGrp="1"/>
          </p:cNvSpPr>
          <p:nvPr>
            <p:ph type="sldNum" sz="quarter" idx="14"/>
          </p:nvPr>
        </p:nvSpPr>
        <p:spPr bwMode="auto">
          <a:xfrm>
            <a:off x="1295407" y="17085736"/>
            <a:ext cx="960968" cy="381000"/>
          </a:xfrm>
          <a:prstGeom prst="rect">
            <a:avLst/>
          </a:prstGeom>
          <a:noFill/>
          <a:ln>
            <a:noFill/>
          </a:ln>
          <a:effectLst/>
        </p:spPr>
        <p:txBody>
          <a:bodyPr vert="horz" wrap="square" lIns="0" tIns="0" rIns="0" bIns="0" numCol="1" anchor="t" anchorCtr="0" compatLnSpc="1">
            <a:prstTxWarp prst="textNoShape">
              <a:avLst/>
            </a:prstTxWarp>
          </a:bodyPr>
          <a:lstStyle>
            <a:defPPr>
              <a:defRPr lang="en-US"/>
            </a:defPPr>
            <a:lvl1pPr marL="0" algn="l" defTabSz="2438430" rtl="0" eaLnBrk="1" latinLnBrk="0" hangingPunct="1">
              <a:defRPr sz="2667" kern="1200">
                <a:solidFill>
                  <a:srgbClr val="000000"/>
                </a:solidFill>
                <a:latin typeface="+mn-lt"/>
                <a:ea typeface="+mn-ea"/>
                <a:cs typeface="Arial" pitchFamily="34" charset="0"/>
              </a:defRPr>
            </a:lvl1pPr>
            <a:lvl2pPr marL="1219215" algn="l" defTabSz="2438430" rtl="0" eaLnBrk="1" latinLnBrk="0" hangingPunct="1">
              <a:defRPr sz="4800" kern="1200">
                <a:solidFill>
                  <a:schemeClr val="tx1"/>
                </a:solidFill>
                <a:latin typeface="+mn-lt"/>
                <a:ea typeface="+mn-ea"/>
                <a:cs typeface="+mn-cs"/>
              </a:defRPr>
            </a:lvl2pPr>
            <a:lvl3pPr marL="2438430" algn="l" defTabSz="2438430" rtl="0" eaLnBrk="1" latinLnBrk="0" hangingPunct="1">
              <a:defRPr sz="4800" kern="1200">
                <a:solidFill>
                  <a:schemeClr val="tx1"/>
                </a:solidFill>
                <a:latin typeface="+mn-lt"/>
                <a:ea typeface="+mn-ea"/>
                <a:cs typeface="+mn-cs"/>
              </a:defRPr>
            </a:lvl3pPr>
            <a:lvl4pPr marL="3657646" algn="l" defTabSz="2438430" rtl="0" eaLnBrk="1" latinLnBrk="0" hangingPunct="1">
              <a:defRPr sz="4800" kern="1200">
                <a:solidFill>
                  <a:schemeClr val="tx1"/>
                </a:solidFill>
                <a:latin typeface="+mn-lt"/>
                <a:ea typeface="+mn-ea"/>
                <a:cs typeface="+mn-cs"/>
              </a:defRPr>
            </a:lvl4pPr>
            <a:lvl5pPr marL="4876861" algn="l" defTabSz="2438430" rtl="0" eaLnBrk="1" latinLnBrk="0" hangingPunct="1">
              <a:defRPr sz="4800" kern="1200">
                <a:solidFill>
                  <a:schemeClr val="tx1"/>
                </a:solidFill>
                <a:latin typeface="+mn-lt"/>
                <a:ea typeface="+mn-ea"/>
                <a:cs typeface="+mn-cs"/>
              </a:defRPr>
            </a:lvl5pPr>
            <a:lvl6pPr marL="6096076" algn="l" defTabSz="2438430" rtl="0" eaLnBrk="1" latinLnBrk="0" hangingPunct="1">
              <a:defRPr sz="4800" kern="1200">
                <a:solidFill>
                  <a:schemeClr val="tx1"/>
                </a:solidFill>
                <a:latin typeface="+mn-lt"/>
                <a:ea typeface="+mn-ea"/>
                <a:cs typeface="+mn-cs"/>
              </a:defRPr>
            </a:lvl6pPr>
            <a:lvl7pPr marL="7315291" algn="l" defTabSz="2438430" rtl="0" eaLnBrk="1" latinLnBrk="0" hangingPunct="1">
              <a:defRPr sz="4800" kern="1200">
                <a:solidFill>
                  <a:schemeClr val="tx1"/>
                </a:solidFill>
                <a:latin typeface="+mn-lt"/>
                <a:ea typeface="+mn-ea"/>
                <a:cs typeface="+mn-cs"/>
              </a:defRPr>
            </a:lvl7pPr>
            <a:lvl8pPr marL="8534507" algn="l" defTabSz="2438430" rtl="0" eaLnBrk="1" latinLnBrk="0" hangingPunct="1">
              <a:defRPr sz="4800" kern="1200">
                <a:solidFill>
                  <a:schemeClr val="tx1"/>
                </a:solidFill>
                <a:latin typeface="+mn-lt"/>
                <a:ea typeface="+mn-ea"/>
                <a:cs typeface="+mn-cs"/>
              </a:defRPr>
            </a:lvl8pPr>
            <a:lvl9pPr marL="9753722" algn="l" defTabSz="2438430" rtl="0" eaLnBrk="1" latinLnBrk="0" hangingPunct="1">
              <a:defRPr sz="4800" kern="1200">
                <a:solidFill>
                  <a:schemeClr val="tx1"/>
                </a:solidFill>
                <a:latin typeface="+mn-lt"/>
                <a:ea typeface="+mn-ea"/>
                <a:cs typeface="+mn-cs"/>
              </a:defRPr>
            </a:lvl9pPr>
          </a:lstStyle>
          <a:p>
            <a:pPr marL="0" marR="0" lvl="0" indent="0" algn="l" defTabSz="2438430" rtl="0" eaLnBrk="1" fontAlgn="base" latinLnBrk="0" hangingPunct="1">
              <a:lnSpc>
                <a:spcPct val="100000"/>
              </a:lnSpc>
              <a:spcBef>
                <a:spcPct val="0"/>
              </a:spcBef>
              <a:spcAft>
                <a:spcPct val="0"/>
              </a:spcAft>
              <a:buClrTx/>
              <a:buSzTx/>
              <a:buFontTx/>
              <a:buNone/>
              <a:tabLst/>
              <a:defRPr/>
            </a:pPr>
            <a:fld id="{A583839A-0D0F-4E1A-B2C9-EE18E7FB9E9D}" type="slidenum">
              <a:rPr kumimoji="0" lang="nl-NL" sz="2667" b="0" i="0" u="none" strike="noStrike" kern="1200" cap="none" spc="0" normalizeH="0" baseline="0" noProof="0">
                <a:ln>
                  <a:noFill/>
                </a:ln>
                <a:solidFill>
                  <a:srgbClr val="000000"/>
                </a:solidFill>
                <a:effectLst/>
                <a:uLnTx/>
                <a:uFillTx/>
                <a:latin typeface="Verdana"/>
                <a:ea typeface="+mn-ea"/>
                <a:cs typeface="Arial" pitchFamily="34" charset="0"/>
              </a:rPr>
              <a:pPr marL="0" marR="0" lvl="0" indent="0" algn="l" defTabSz="2438430" rtl="0" eaLnBrk="1" fontAlgn="base" latinLnBrk="0" hangingPunct="1">
                <a:lnSpc>
                  <a:spcPct val="100000"/>
                </a:lnSpc>
                <a:spcBef>
                  <a:spcPct val="0"/>
                </a:spcBef>
                <a:spcAft>
                  <a:spcPct val="0"/>
                </a:spcAft>
                <a:buClrTx/>
                <a:buSzTx/>
                <a:buFontTx/>
                <a:buNone/>
                <a:tabLst/>
                <a:defRPr/>
              </a:pPr>
              <a:t>17</a:t>
            </a:fld>
            <a:endParaRPr kumimoji="0" lang="nl-NL" sz="2667" b="0" i="0" u="none" strike="noStrike" kern="1200" cap="none" spc="0" normalizeH="0" baseline="0" noProof="0" dirty="0">
              <a:ln>
                <a:noFill/>
              </a:ln>
              <a:solidFill>
                <a:srgbClr val="000000"/>
              </a:solidFill>
              <a:effectLst/>
              <a:uLnTx/>
              <a:uFillTx/>
              <a:latin typeface="Verdana"/>
              <a:ea typeface="+mn-ea"/>
              <a:cs typeface="Arial" pitchFamily="34" charset="0"/>
            </a:endParaRPr>
          </a:p>
        </p:txBody>
      </p:sp>
      <p:pic>
        <p:nvPicPr>
          <p:cNvPr id="4" name="Picture 5">
            <a:extLst>
              <a:ext uri="{FF2B5EF4-FFF2-40B4-BE49-F238E27FC236}">
                <a16:creationId xmlns:a16="http://schemas.microsoft.com/office/drawing/2014/main" id="{C5CDA68C-B986-45AE-81F6-B7E7BAB02907}"/>
              </a:ext>
            </a:extLst>
          </p:cNvPr>
          <p:cNvPicPr>
            <a:picLocks noChangeAspect="1"/>
          </p:cNvPicPr>
          <p:nvPr/>
        </p:nvPicPr>
        <p:blipFill>
          <a:blip r:embed="rId2"/>
          <a:stretch>
            <a:fillRect/>
          </a:stretch>
        </p:blipFill>
        <p:spPr>
          <a:xfrm>
            <a:off x="12088487" y="5978108"/>
            <a:ext cx="2191112" cy="2191112"/>
          </a:xfrm>
          <a:prstGeom prst="rect">
            <a:avLst/>
          </a:prstGeom>
        </p:spPr>
      </p:pic>
      <p:pic>
        <p:nvPicPr>
          <p:cNvPr id="8" name="Picture 8">
            <a:extLst>
              <a:ext uri="{FF2B5EF4-FFF2-40B4-BE49-F238E27FC236}">
                <a16:creationId xmlns:a16="http://schemas.microsoft.com/office/drawing/2014/main" id="{BA9B1E63-9347-456C-B319-AB19F8791241}"/>
              </a:ext>
            </a:extLst>
          </p:cNvPr>
          <p:cNvPicPr>
            <a:picLocks noChangeAspect="1"/>
          </p:cNvPicPr>
          <p:nvPr/>
        </p:nvPicPr>
        <p:blipFill>
          <a:blip r:embed="rId3"/>
          <a:stretch>
            <a:fillRect/>
          </a:stretch>
        </p:blipFill>
        <p:spPr>
          <a:xfrm>
            <a:off x="15892800" y="6112800"/>
            <a:ext cx="1724400" cy="1742400"/>
          </a:xfrm>
          <a:prstGeom prst="rect">
            <a:avLst/>
          </a:prstGeom>
        </p:spPr>
      </p:pic>
      <p:pic>
        <p:nvPicPr>
          <p:cNvPr id="10" name="Picture 5" descr="Icon&#10;&#10;Description automatically generated">
            <a:extLst>
              <a:ext uri="{FF2B5EF4-FFF2-40B4-BE49-F238E27FC236}">
                <a16:creationId xmlns:a16="http://schemas.microsoft.com/office/drawing/2014/main" id="{3544296A-FECC-4AE5-B621-B597D25F607A}"/>
              </a:ext>
            </a:extLst>
          </p:cNvPr>
          <p:cNvPicPr>
            <a:picLocks noChangeAspect="1"/>
          </p:cNvPicPr>
          <p:nvPr/>
        </p:nvPicPr>
        <p:blipFill rotWithShape="1">
          <a:blip r:embed="rId4"/>
          <a:srcRect l="9036" t="5454" r="9638" b="2206"/>
          <a:stretch/>
        </p:blipFill>
        <p:spPr>
          <a:xfrm>
            <a:off x="8927638" y="4988319"/>
            <a:ext cx="4487029" cy="3405853"/>
          </a:xfrm>
          <a:prstGeom prst="rect">
            <a:avLst/>
          </a:prstGeom>
        </p:spPr>
      </p:pic>
    </p:spTree>
    <p:extLst>
      <p:ext uri="{BB962C8B-B14F-4D97-AF65-F5344CB8AC3E}">
        <p14:creationId xmlns:p14="http://schemas.microsoft.com/office/powerpoint/2010/main" val="42071819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C1A45-BA8B-4376-8F3E-E6268D9DEC3C}"/>
              </a:ext>
            </a:extLst>
          </p:cNvPr>
          <p:cNvSpPr>
            <a:spLocks noGrp="1"/>
          </p:cNvSpPr>
          <p:nvPr>
            <p:ph type="title"/>
          </p:nvPr>
        </p:nvSpPr>
        <p:spPr/>
        <p:txBody>
          <a:bodyPr/>
          <a:lstStyle/>
          <a:p>
            <a:r>
              <a:rPr lang="nl-NL" dirty="0">
                <a:ea typeface="Verdana"/>
              </a:rPr>
              <a:t>Wat is geluid?</a:t>
            </a:r>
            <a:endParaRPr lang="nl-NL" dirty="0"/>
          </a:p>
        </p:txBody>
      </p:sp>
      <p:sp>
        <p:nvSpPr>
          <p:cNvPr id="3" name="Content Placeholder 2">
            <a:extLst>
              <a:ext uri="{FF2B5EF4-FFF2-40B4-BE49-F238E27FC236}">
                <a16:creationId xmlns:a16="http://schemas.microsoft.com/office/drawing/2014/main" id="{42714368-D19A-48BA-A4F1-C0035A4ACBF7}"/>
              </a:ext>
            </a:extLst>
          </p:cNvPr>
          <p:cNvSpPr>
            <a:spLocks noGrp="1"/>
          </p:cNvSpPr>
          <p:nvPr>
            <p:ph idx="1"/>
          </p:nvPr>
        </p:nvSpPr>
        <p:spPr/>
        <p:txBody>
          <a:bodyPr/>
          <a:lstStyle/>
          <a:p>
            <a:pPr marL="529596" indent="-529596"/>
            <a:r>
              <a:rPr lang="nl-NL" dirty="0">
                <a:ea typeface="Verdana"/>
              </a:rPr>
              <a:t>Geluidgolf = drukschommelingen in de lucht</a:t>
            </a:r>
            <a:endParaRPr lang="en-US" dirty="0"/>
          </a:p>
          <a:p>
            <a:pPr marL="529596" indent="-529596"/>
            <a:endParaRPr lang="nl-NL" dirty="0">
              <a:ea typeface="Verdana"/>
            </a:endParaRPr>
          </a:p>
          <a:p>
            <a:pPr marL="529596" indent="-529596"/>
            <a:endParaRPr lang="nl-NL" dirty="0">
              <a:ea typeface="Verdana"/>
            </a:endParaRPr>
          </a:p>
          <a:p>
            <a:pPr marL="529596" indent="-529596"/>
            <a:endParaRPr lang="nl-NL" dirty="0">
              <a:ea typeface="Verdana"/>
            </a:endParaRPr>
          </a:p>
          <a:p>
            <a:pPr marL="529596" indent="-529596"/>
            <a:endParaRPr lang="nl-NL" dirty="0">
              <a:ea typeface="Verdana"/>
            </a:endParaRPr>
          </a:p>
          <a:p>
            <a:pPr marL="529596" indent="-529596"/>
            <a:endParaRPr lang="nl-NL" dirty="0">
              <a:ea typeface="Verdana"/>
            </a:endParaRPr>
          </a:p>
          <a:p>
            <a:pPr marL="529596" indent="-529596"/>
            <a:endParaRPr lang="nl-NL" dirty="0">
              <a:ea typeface="Verdana"/>
            </a:endParaRPr>
          </a:p>
          <a:p>
            <a:pPr marL="529596" indent="-529596"/>
            <a:endParaRPr lang="nl-NL" dirty="0">
              <a:ea typeface="Verdana"/>
            </a:endParaRPr>
          </a:p>
          <a:p>
            <a:pPr marL="529596" indent="-529596"/>
            <a:endParaRPr lang="nl-NL" dirty="0">
              <a:ea typeface="Verdana"/>
            </a:endParaRPr>
          </a:p>
        </p:txBody>
      </p:sp>
      <p:sp>
        <p:nvSpPr>
          <p:cNvPr id="5" name="Slide Number Placeholder 4">
            <a:extLst>
              <a:ext uri="{FF2B5EF4-FFF2-40B4-BE49-F238E27FC236}">
                <a16:creationId xmlns:a16="http://schemas.microsoft.com/office/drawing/2014/main" id="{CDD5B2E9-7EA6-4993-9C94-4216D4C19BE4}"/>
              </a:ext>
            </a:extLst>
          </p:cNvPr>
          <p:cNvSpPr>
            <a:spLocks noGrp="1"/>
          </p:cNvSpPr>
          <p:nvPr>
            <p:ph type="sldNum" sz="quarter" idx="14"/>
          </p:nvPr>
        </p:nvSpPr>
        <p:spPr bwMode="auto">
          <a:xfrm>
            <a:off x="1295407" y="17085736"/>
            <a:ext cx="960968" cy="381000"/>
          </a:xfrm>
          <a:prstGeom prst="rect">
            <a:avLst/>
          </a:prstGeom>
          <a:noFill/>
          <a:ln>
            <a:noFill/>
          </a:ln>
          <a:effectLst/>
        </p:spPr>
        <p:txBody>
          <a:bodyPr vert="horz" wrap="square" lIns="0" tIns="0" rIns="0" bIns="0" numCol="1" anchor="t" anchorCtr="0" compatLnSpc="1">
            <a:prstTxWarp prst="textNoShape">
              <a:avLst/>
            </a:prstTxWarp>
          </a:bodyPr>
          <a:lstStyle>
            <a:defPPr>
              <a:defRPr lang="en-US"/>
            </a:defPPr>
            <a:lvl1pPr marL="0" algn="l" defTabSz="2438430" rtl="0" eaLnBrk="1" latinLnBrk="0" hangingPunct="1">
              <a:defRPr sz="2667" kern="1200">
                <a:solidFill>
                  <a:srgbClr val="000000"/>
                </a:solidFill>
                <a:latin typeface="+mn-lt"/>
                <a:ea typeface="+mn-ea"/>
                <a:cs typeface="Arial" pitchFamily="34" charset="0"/>
              </a:defRPr>
            </a:lvl1pPr>
            <a:lvl2pPr marL="1219215" algn="l" defTabSz="2438430" rtl="0" eaLnBrk="1" latinLnBrk="0" hangingPunct="1">
              <a:defRPr sz="4800" kern="1200">
                <a:solidFill>
                  <a:schemeClr val="tx1"/>
                </a:solidFill>
                <a:latin typeface="+mn-lt"/>
                <a:ea typeface="+mn-ea"/>
                <a:cs typeface="+mn-cs"/>
              </a:defRPr>
            </a:lvl2pPr>
            <a:lvl3pPr marL="2438430" algn="l" defTabSz="2438430" rtl="0" eaLnBrk="1" latinLnBrk="0" hangingPunct="1">
              <a:defRPr sz="4800" kern="1200">
                <a:solidFill>
                  <a:schemeClr val="tx1"/>
                </a:solidFill>
                <a:latin typeface="+mn-lt"/>
                <a:ea typeface="+mn-ea"/>
                <a:cs typeface="+mn-cs"/>
              </a:defRPr>
            </a:lvl3pPr>
            <a:lvl4pPr marL="3657646" algn="l" defTabSz="2438430" rtl="0" eaLnBrk="1" latinLnBrk="0" hangingPunct="1">
              <a:defRPr sz="4800" kern="1200">
                <a:solidFill>
                  <a:schemeClr val="tx1"/>
                </a:solidFill>
                <a:latin typeface="+mn-lt"/>
                <a:ea typeface="+mn-ea"/>
                <a:cs typeface="+mn-cs"/>
              </a:defRPr>
            </a:lvl4pPr>
            <a:lvl5pPr marL="4876861" algn="l" defTabSz="2438430" rtl="0" eaLnBrk="1" latinLnBrk="0" hangingPunct="1">
              <a:defRPr sz="4800" kern="1200">
                <a:solidFill>
                  <a:schemeClr val="tx1"/>
                </a:solidFill>
                <a:latin typeface="+mn-lt"/>
                <a:ea typeface="+mn-ea"/>
                <a:cs typeface="+mn-cs"/>
              </a:defRPr>
            </a:lvl5pPr>
            <a:lvl6pPr marL="6096076" algn="l" defTabSz="2438430" rtl="0" eaLnBrk="1" latinLnBrk="0" hangingPunct="1">
              <a:defRPr sz="4800" kern="1200">
                <a:solidFill>
                  <a:schemeClr val="tx1"/>
                </a:solidFill>
                <a:latin typeface="+mn-lt"/>
                <a:ea typeface="+mn-ea"/>
                <a:cs typeface="+mn-cs"/>
              </a:defRPr>
            </a:lvl6pPr>
            <a:lvl7pPr marL="7315291" algn="l" defTabSz="2438430" rtl="0" eaLnBrk="1" latinLnBrk="0" hangingPunct="1">
              <a:defRPr sz="4800" kern="1200">
                <a:solidFill>
                  <a:schemeClr val="tx1"/>
                </a:solidFill>
                <a:latin typeface="+mn-lt"/>
                <a:ea typeface="+mn-ea"/>
                <a:cs typeface="+mn-cs"/>
              </a:defRPr>
            </a:lvl7pPr>
            <a:lvl8pPr marL="8534507" algn="l" defTabSz="2438430" rtl="0" eaLnBrk="1" latinLnBrk="0" hangingPunct="1">
              <a:defRPr sz="4800" kern="1200">
                <a:solidFill>
                  <a:schemeClr val="tx1"/>
                </a:solidFill>
                <a:latin typeface="+mn-lt"/>
                <a:ea typeface="+mn-ea"/>
                <a:cs typeface="+mn-cs"/>
              </a:defRPr>
            </a:lvl8pPr>
            <a:lvl9pPr marL="9753722" algn="l" defTabSz="2438430" rtl="0" eaLnBrk="1" latinLnBrk="0" hangingPunct="1">
              <a:defRPr sz="4800" kern="1200">
                <a:solidFill>
                  <a:schemeClr val="tx1"/>
                </a:solidFill>
                <a:latin typeface="+mn-lt"/>
                <a:ea typeface="+mn-ea"/>
                <a:cs typeface="+mn-cs"/>
              </a:defRPr>
            </a:lvl9pPr>
          </a:lstStyle>
          <a:p>
            <a:pPr marL="0" marR="0" lvl="0" indent="0" algn="l" defTabSz="2438430" rtl="0" eaLnBrk="1" fontAlgn="base" latinLnBrk="0" hangingPunct="1">
              <a:lnSpc>
                <a:spcPct val="100000"/>
              </a:lnSpc>
              <a:spcBef>
                <a:spcPct val="0"/>
              </a:spcBef>
              <a:spcAft>
                <a:spcPct val="0"/>
              </a:spcAft>
              <a:buClrTx/>
              <a:buSzTx/>
              <a:buFontTx/>
              <a:buNone/>
              <a:tabLst/>
              <a:defRPr/>
            </a:pPr>
            <a:fld id="{A583839A-0D0F-4E1A-B2C9-EE18E7FB9E9D}" type="slidenum">
              <a:rPr kumimoji="0" lang="nl-NL" sz="2667" b="0" i="0" u="none" strike="noStrike" kern="1200" cap="none" spc="0" normalizeH="0" baseline="0" noProof="0">
                <a:ln>
                  <a:noFill/>
                </a:ln>
                <a:solidFill>
                  <a:srgbClr val="000000"/>
                </a:solidFill>
                <a:effectLst/>
                <a:uLnTx/>
                <a:uFillTx/>
                <a:latin typeface="Verdana"/>
                <a:ea typeface="+mn-ea"/>
                <a:cs typeface="Arial" pitchFamily="34" charset="0"/>
              </a:rPr>
              <a:pPr marL="0" marR="0" lvl="0" indent="0" algn="l" defTabSz="2438430" rtl="0" eaLnBrk="1" fontAlgn="base" latinLnBrk="0" hangingPunct="1">
                <a:lnSpc>
                  <a:spcPct val="100000"/>
                </a:lnSpc>
                <a:spcBef>
                  <a:spcPct val="0"/>
                </a:spcBef>
                <a:spcAft>
                  <a:spcPct val="0"/>
                </a:spcAft>
                <a:buClrTx/>
                <a:buSzTx/>
                <a:buFontTx/>
                <a:buNone/>
                <a:tabLst/>
                <a:defRPr/>
              </a:pPr>
              <a:t>18</a:t>
            </a:fld>
            <a:endParaRPr kumimoji="0" lang="nl-NL" sz="2667" b="0" i="0" u="none" strike="noStrike" kern="1200" cap="none" spc="0" normalizeH="0" baseline="0" noProof="0" dirty="0">
              <a:ln>
                <a:noFill/>
              </a:ln>
              <a:solidFill>
                <a:srgbClr val="000000"/>
              </a:solidFill>
              <a:effectLst/>
              <a:uLnTx/>
              <a:uFillTx/>
              <a:latin typeface="Verdana"/>
              <a:ea typeface="+mn-ea"/>
              <a:cs typeface="Arial" pitchFamily="34" charset="0"/>
            </a:endParaRPr>
          </a:p>
        </p:txBody>
      </p:sp>
      <p:pic>
        <p:nvPicPr>
          <p:cNvPr id="4" name="Picture 5">
            <a:extLst>
              <a:ext uri="{FF2B5EF4-FFF2-40B4-BE49-F238E27FC236}">
                <a16:creationId xmlns:a16="http://schemas.microsoft.com/office/drawing/2014/main" id="{C5CDA68C-B986-45AE-81F6-B7E7BAB02907}"/>
              </a:ext>
            </a:extLst>
          </p:cNvPr>
          <p:cNvPicPr>
            <a:picLocks noChangeAspect="1"/>
          </p:cNvPicPr>
          <p:nvPr/>
        </p:nvPicPr>
        <p:blipFill>
          <a:blip r:embed="rId2"/>
          <a:stretch>
            <a:fillRect/>
          </a:stretch>
        </p:blipFill>
        <p:spPr>
          <a:xfrm>
            <a:off x="12088487" y="5978108"/>
            <a:ext cx="2191112" cy="2191112"/>
          </a:xfrm>
          <a:prstGeom prst="rect">
            <a:avLst/>
          </a:prstGeom>
        </p:spPr>
      </p:pic>
      <p:pic>
        <p:nvPicPr>
          <p:cNvPr id="7" name="Picture 7" descr="Icon&#10;&#10;Description automatically generated">
            <a:extLst>
              <a:ext uri="{FF2B5EF4-FFF2-40B4-BE49-F238E27FC236}">
                <a16:creationId xmlns:a16="http://schemas.microsoft.com/office/drawing/2014/main" id="{BFCB81B2-8B09-4D94-8EDD-E254A406396E}"/>
              </a:ext>
            </a:extLst>
          </p:cNvPr>
          <p:cNvPicPr>
            <a:picLocks noChangeAspect="1"/>
          </p:cNvPicPr>
          <p:nvPr/>
        </p:nvPicPr>
        <p:blipFill>
          <a:blip r:embed="rId3"/>
          <a:stretch>
            <a:fillRect/>
          </a:stretch>
        </p:blipFill>
        <p:spPr>
          <a:xfrm>
            <a:off x="10368414" y="5060471"/>
            <a:ext cx="3060581" cy="3336269"/>
          </a:xfrm>
          <a:prstGeom prst="rect">
            <a:avLst/>
          </a:prstGeom>
        </p:spPr>
      </p:pic>
      <p:pic>
        <p:nvPicPr>
          <p:cNvPr id="8" name="Picture 8">
            <a:extLst>
              <a:ext uri="{FF2B5EF4-FFF2-40B4-BE49-F238E27FC236}">
                <a16:creationId xmlns:a16="http://schemas.microsoft.com/office/drawing/2014/main" id="{BA9B1E63-9347-456C-B319-AB19F8791241}"/>
              </a:ext>
            </a:extLst>
          </p:cNvPr>
          <p:cNvPicPr>
            <a:picLocks noChangeAspect="1"/>
          </p:cNvPicPr>
          <p:nvPr/>
        </p:nvPicPr>
        <p:blipFill>
          <a:blip r:embed="rId4"/>
          <a:stretch>
            <a:fillRect/>
          </a:stretch>
        </p:blipFill>
        <p:spPr>
          <a:xfrm>
            <a:off x="15892800" y="6112800"/>
            <a:ext cx="1724400" cy="1742400"/>
          </a:xfrm>
          <a:prstGeom prst="rect">
            <a:avLst/>
          </a:prstGeom>
        </p:spPr>
      </p:pic>
      <p:pic>
        <p:nvPicPr>
          <p:cNvPr id="9" name="Picture 9">
            <a:extLst>
              <a:ext uri="{FF2B5EF4-FFF2-40B4-BE49-F238E27FC236}">
                <a16:creationId xmlns:a16="http://schemas.microsoft.com/office/drawing/2014/main" id="{C65A62FB-05AC-406D-8F90-AEE5611EAFCC}"/>
              </a:ext>
            </a:extLst>
          </p:cNvPr>
          <p:cNvPicPr>
            <a:picLocks noChangeAspect="1"/>
          </p:cNvPicPr>
          <p:nvPr/>
        </p:nvPicPr>
        <p:blipFill rotWithShape="1">
          <a:blip r:embed="rId5"/>
          <a:srcRect l="13740" r="763" b="763"/>
          <a:stretch/>
        </p:blipFill>
        <p:spPr>
          <a:xfrm>
            <a:off x="15748804" y="5824804"/>
            <a:ext cx="2012925" cy="2336429"/>
          </a:xfrm>
          <a:prstGeom prst="rect">
            <a:avLst/>
          </a:prstGeom>
        </p:spPr>
      </p:pic>
      <p:pic>
        <p:nvPicPr>
          <p:cNvPr id="10" name="Picture 5" descr="Icon&#10;&#10;Description automatically generated">
            <a:extLst>
              <a:ext uri="{FF2B5EF4-FFF2-40B4-BE49-F238E27FC236}">
                <a16:creationId xmlns:a16="http://schemas.microsoft.com/office/drawing/2014/main" id="{4452BD6F-4B14-4FD7-9067-EE5B68B49D99}"/>
              </a:ext>
            </a:extLst>
          </p:cNvPr>
          <p:cNvPicPr>
            <a:picLocks noChangeAspect="1"/>
          </p:cNvPicPr>
          <p:nvPr/>
        </p:nvPicPr>
        <p:blipFill rotWithShape="1">
          <a:blip r:embed="rId6"/>
          <a:srcRect l="9036" t="5454" r="9638" b="2206"/>
          <a:stretch/>
        </p:blipFill>
        <p:spPr>
          <a:xfrm>
            <a:off x="8927638" y="4990884"/>
            <a:ext cx="4487029" cy="3405853"/>
          </a:xfrm>
          <a:prstGeom prst="rect">
            <a:avLst/>
          </a:prstGeom>
        </p:spPr>
      </p:pic>
    </p:spTree>
    <p:extLst>
      <p:ext uri="{BB962C8B-B14F-4D97-AF65-F5344CB8AC3E}">
        <p14:creationId xmlns:p14="http://schemas.microsoft.com/office/powerpoint/2010/main" val="22127662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C1A45-BA8B-4376-8F3E-E6268D9DEC3C}"/>
              </a:ext>
            </a:extLst>
          </p:cNvPr>
          <p:cNvSpPr>
            <a:spLocks noGrp="1"/>
          </p:cNvSpPr>
          <p:nvPr>
            <p:ph type="title"/>
          </p:nvPr>
        </p:nvSpPr>
        <p:spPr/>
        <p:txBody>
          <a:bodyPr/>
          <a:lstStyle/>
          <a:p>
            <a:r>
              <a:rPr lang="nl-NL" dirty="0">
                <a:ea typeface="Verdana"/>
              </a:rPr>
              <a:t>Wat is geluid?</a:t>
            </a:r>
            <a:endParaRPr lang="nl-NL" dirty="0"/>
          </a:p>
        </p:txBody>
      </p:sp>
      <p:sp>
        <p:nvSpPr>
          <p:cNvPr id="3" name="Content Placeholder 2">
            <a:extLst>
              <a:ext uri="{FF2B5EF4-FFF2-40B4-BE49-F238E27FC236}">
                <a16:creationId xmlns:a16="http://schemas.microsoft.com/office/drawing/2014/main" id="{42714368-D19A-48BA-A4F1-C0035A4ACBF7}"/>
              </a:ext>
            </a:extLst>
          </p:cNvPr>
          <p:cNvSpPr>
            <a:spLocks noGrp="1"/>
          </p:cNvSpPr>
          <p:nvPr>
            <p:ph idx="1"/>
          </p:nvPr>
        </p:nvSpPr>
        <p:spPr/>
        <p:txBody>
          <a:bodyPr/>
          <a:lstStyle/>
          <a:p>
            <a:pPr marL="529596" indent="-529596"/>
            <a:r>
              <a:rPr lang="nl-NL" dirty="0">
                <a:ea typeface="Verdana"/>
              </a:rPr>
              <a:t>Geluidgolf = drukschommelingen in de lucht</a:t>
            </a:r>
            <a:endParaRPr lang="en-US" dirty="0"/>
          </a:p>
          <a:p>
            <a:pPr marL="529596" indent="-529596"/>
            <a:endParaRPr lang="nl-NL" dirty="0">
              <a:ea typeface="Verdana"/>
            </a:endParaRPr>
          </a:p>
          <a:p>
            <a:pPr marL="529596" indent="-529596"/>
            <a:endParaRPr lang="nl-NL" dirty="0">
              <a:ea typeface="Verdana"/>
            </a:endParaRPr>
          </a:p>
          <a:p>
            <a:pPr marL="529596" indent="-529596"/>
            <a:endParaRPr lang="nl-NL" dirty="0">
              <a:ea typeface="Verdana"/>
            </a:endParaRPr>
          </a:p>
          <a:p>
            <a:pPr marL="529596" indent="-529596"/>
            <a:endParaRPr lang="nl-NL" dirty="0">
              <a:ea typeface="Verdana"/>
            </a:endParaRPr>
          </a:p>
          <a:p>
            <a:pPr marL="529596" indent="-529596"/>
            <a:endParaRPr lang="nl-NL" dirty="0">
              <a:ea typeface="Verdana"/>
            </a:endParaRPr>
          </a:p>
          <a:p>
            <a:pPr marL="529596" indent="-529596"/>
            <a:endParaRPr lang="nl-NL" dirty="0">
              <a:ea typeface="Verdana"/>
            </a:endParaRPr>
          </a:p>
          <a:p>
            <a:pPr marL="0" indent="0">
              <a:buNone/>
            </a:pPr>
            <a:endParaRPr lang="nl-NL" dirty="0">
              <a:ea typeface="Verdana"/>
            </a:endParaRPr>
          </a:p>
          <a:p>
            <a:pPr marL="529596" indent="-529596"/>
            <a:r>
              <a:rPr lang="nl-NL" dirty="0">
                <a:ea typeface="Verdana"/>
              </a:rPr>
              <a:t>Trilling = drukschommeling in de bodem en dergelijke</a:t>
            </a:r>
          </a:p>
          <a:p>
            <a:pPr marL="711209" lvl="1" indent="0">
              <a:buNone/>
            </a:pPr>
            <a:r>
              <a:rPr lang="nl-NL" dirty="0">
                <a:ea typeface="Verdana"/>
              </a:rPr>
              <a:t>– fundering – </a:t>
            </a:r>
            <a:r>
              <a:rPr lang="nl-NL" dirty="0" err="1">
                <a:ea typeface="Verdana"/>
              </a:rPr>
              <a:t>etc</a:t>
            </a:r>
            <a:r>
              <a:rPr lang="nl-NL" dirty="0">
                <a:ea typeface="Verdana"/>
              </a:rPr>
              <a:t>…</a:t>
            </a:r>
          </a:p>
        </p:txBody>
      </p:sp>
      <p:sp>
        <p:nvSpPr>
          <p:cNvPr id="5" name="Slide Number Placeholder 4">
            <a:extLst>
              <a:ext uri="{FF2B5EF4-FFF2-40B4-BE49-F238E27FC236}">
                <a16:creationId xmlns:a16="http://schemas.microsoft.com/office/drawing/2014/main" id="{CDD5B2E9-7EA6-4993-9C94-4216D4C19BE4}"/>
              </a:ext>
            </a:extLst>
          </p:cNvPr>
          <p:cNvSpPr>
            <a:spLocks noGrp="1"/>
          </p:cNvSpPr>
          <p:nvPr>
            <p:ph type="sldNum" sz="quarter" idx="14"/>
          </p:nvPr>
        </p:nvSpPr>
        <p:spPr bwMode="auto">
          <a:xfrm>
            <a:off x="1295407" y="17085736"/>
            <a:ext cx="960968" cy="381000"/>
          </a:xfrm>
          <a:prstGeom prst="rect">
            <a:avLst/>
          </a:prstGeom>
          <a:noFill/>
          <a:ln>
            <a:noFill/>
          </a:ln>
          <a:effectLst/>
        </p:spPr>
        <p:txBody>
          <a:bodyPr vert="horz" wrap="square" lIns="0" tIns="0" rIns="0" bIns="0" numCol="1" anchor="t" anchorCtr="0" compatLnSpc="1">
            <a:prstTxWarp prst="textNoShape">
              <a:avLst/>
            </a:prstTxWarp>
          </a:bodyPr>
          <a:lstStyle>
            <a:defPPr>
              <a:defRPr lang="en-US"/>
            </a:defPPr>
            <a:lvl1pPr marL="0" algn="l" defTabSz="2438430" rtl="0" eaLnBrk="1" latinLnBrk="0" hangingPunct="1">
              <a:defRPr sz="2667" kern="1200">
                <a:solidFill>
                  <a:srgbClr val="000000"/>
                </a:solidFill>
                <a:latin typeface="+mn-lt"/>
                <a:ea typeface="+mn-ea"/>
                <a:cs typeface="Arial" pitchFamily="34" charset="0"/>
              </a:defRPr>
            </a:lvl1pPr>
            <a:lvl2pPr marL="1219215" algn="l" defTabSz="2438430" rtl="0" eaLnBrk="1" latinLnBrk="0" hangingPunct="1">
              <a:defRPr sz="4800" kern="1200">
                <a:solidFill>
                  <a:schemeClr val="tx1"/>
                </a:solidFill>
                <a:latin typeface="+mn-lt"/>
                <a:ea typeface="+mn-ea"/>
                <a:cs typeface="+mn-cs"/>
              </a:defRPr>
            </a:lvl2pPr>
            <a:lvl3pPr marL="2438430" algn="l" defTabSz="2438430" rtl="0" eaLnBrk="1" latinLnBrk="0" hangingPunct="1">
              <a:defRPr sz="4800" kern="1200">
                <a:solidFill>
                  <a:schemeClr val="tx1"/>
                </a:solidFill>
                <a:latin typeface="+mn-lt"/>
                <a:ea typeface="+mn-ea"/>
                <a:cs typeface="+mn-cs"/>
              </a:defRPr>
            </a:lvl3pPr>
            <a:lvl4pPr marL="3657646" algn="l" defTabSz="2438430" rtl="0" eaLnBrk="1" latinLnBrk="0" hangingPunct="1">
              <a:defRPr sz="4800" kern="1200">
                <a:solidFill>
                  <a:schemeClr val="tx1"/>
                </a:solidFill>
                <a:latin typeface="+mn-lt"/>
                <a:ea typeface="+mn-ea"/>
                <a:cs typeface="+mn-cs"/>
              </a:defRPr>
            </a:lvl4pPr>
            <a:lvl5pPr marL="4876861" algn="l" defTabSz="2438430" rtl="0" eaLnBrk="1" latinLnBrk="0" hangingPunct="1">
              <a:defRPr sz="4800" kern="1200">
                <a:solidFill>
                  <a:schemeClr val="tx1"/>
                </a:solidFill>
                <a:latin typeface="+mn-lt"/>
                <a:ea typeface="+mn-ea"/>
                <a:cs typeface="+mn-cs"/>
              </a:defRPr>
            </a:lvl5pPr>
            <a:lvl6pPr marL="6096076" algn="l" defTabSz="2438430" rtl="0" eaLnBrk="1" latinLnBrk="0" hangingPunct="1">
              <a:defRPr sz="4800" kern="1200">
                <a:solidFill>
                  <a:schemeClr val="tx1"/>
                </a:solidFill>
                <a:latin typeface="+mn-lt"/>
                <a:ea typeface="+mn-ea"/>
                <a:cs typeface="+mn-cs"/>
              </a:defRPr>
            </a:lvl6pPr>
            <a:lvl7pPr marL="7315291" algn="l" defTabSz="2438430" rtl="0" eaLnBrk="1" latinLnBrk="0" hangingPunct="1">
              <a:defRPr sz="4800" kern="1200">
                <a:solidFill>
                  <a:schemeClr val="tx1"/>
                </a:solidFill>
                <a:latin typeface="+mn-lt"/>
                <a:ea typeface="+mn-ea"/>
                <a:cs typeface="+mn-cs"/>
              </a:defRPr>
            </a:lvl7pPr>
            <a:lvl8pPr marL="8534507" algn="l" defTabSz="2438430" rtl="0" eaLnBrk="1" latinLnBrk="0" hangingPunct="1">
              <a:defRPr sz="4800" kern="1200">
                <a:solidFill>
                  <a:schemeClr val="tx1"/>
                </a:solidFill>
                <a:latin typeface="+mn-lt"/>
                <a:ea typeface="+mn-ea"/>
                <a:cs typeface="+mn-cs"/>
              </a:defRPr>
            </a:lvl8pPr>
            <a:lvl9pPr marL="9753722" algn="l" defTabSz="2438430" rtl="0" eaLnBrk="1" latinLnBrk="0" hangingPunct="1">
              <a:defRPr sz="4800" kern="1200">
                <a:solidFill>
                  <a:schemeClr val="tx1"/>
                </a:solidFill>
                <a:latin typeface="+mn-lt"/>
                <a:ea typeface="+mn-ea"/>
                <a:cs typeface="+mn-cs"/>
              </a:defRPr>
            </a:lvl9pPr>
          </a:lstStyle>
          <a:p>
            <a:pPr marL="0" marR="0" lvl="0" indent="0" algn="l" defTabSz="2438430" rtl="0" eaLnBrk="1" fontAlgn="base" latinLnBrk="0" hangingPunct="1">
              <a:lnSpc>
                <a:spcPct val="100000"/>
              </a:lnSpc>
              <a:spcBef>
                <a:spcPct val="0"/>
              </a:spcBef>
              <a:spcAft>
                <a:spcPct val="0"/>
              </a:spcAft>
              <a:buClrTx/>
              <a:buSzTx/>
              <a:buFontTx/>
              <a:buNone/>
              <a:tabLst/>
              <a:defRPr/>
            </a:pPr>
            <a:fld id="{A583839A-0D0F-4E1A-B2C9-EE18E7FB9E9D}" type="slidenum">
              <a:rPr kumimoji="0" lang="nl-NL" sz="2667" b="0" i="0" u="none" strike="noStrike" kern="1200" cap="none" spc="0" normalizeH="0" baseline="0" noProof="0">
                <a:ln>
                  <a:noFill/>
                </a:ln>
                <a:solidFill>
                  <a:srgbClr val="000000"/>
                </a:solidFill>
                <a:effectLst/>
                <a:uLnTx/>
                <a:uFillTx/>
                <a:latin typeface="Verdana"/>
                <a:ea typeface="+mn-ea"/>
                <a:cs typeface="Arial" pitchFamily="34" charset="0"/>
              </a:rPr>
              <a:pPr marL="0" marR="0" lvl="0" indent="0" algn="l" defTabSz="2438430" rtl="0" eaLnBrk="1" fontAlgn="base" latinLnBrk="0" hangingPunct="1">
                <a:lnSpc>
                  <a:spcPct val="100000"/>
                </a:lnSpc>
                <a:spcBef>
                  <a:spcPct val="0"/>
                </a:spcBef>
                <a:spcAft>
                  <a:spcPct val="0"/>
                </a:spcAft>
                <a:buClrTx/>
                <a:buSzTx/>
                <a:buFontTx/>
                <a:buNone/>
                <a:tabLst/>
                <a:defRPr/>
              </a:pPr>
              <a:t>19</a:t>
            </a:fld>
            <a:endParaRPr kumimoji="0" lang="nl-NL" sz="2667" b="0" i="0" u="none" strike="noStrike" kern="1200" cap="none" spc="0" normalizeH="0" baseline="0" noProof="0" dirty="0">
              <a:ln>
                <a:noFill/>
              </a:ln>
              <a:solidFill>
                <a:srgbClr val="000000"/>
              </a:solidFill>
              <a:effectLst/>
              <a:uLnTx/>
              <a:uFillTx/>
              <a:latin typeface="Verdana"/>
              <a:ea typeface="+mn-ea"/>
              <a:cs typeface="Arial" pitchFamily="34" charset="0"/>
            </a:endParaRPr>
          </a:p>
        </p:txBody>
      </p:sp>
      <p:pic>
        <p:nvPicPr>
          <p:cNvPr id="4" name="Picture 5">
            <a:extLst>
              <a:ext uri="{FF2B5EF4-FFF2-40B4-BE49-F238E27FC236}">
                <a16:creationId xmlns:a16="http://schemas.microsoft.com/office/drawing/2014/main" id="{C5CDA68C-B986-45AE-81F6-B7E7BAB02907}"/>
              </a:ext>
            </a:extLst>
          </p:cNvPr>
          <p:cNvPicPr>
            <a:picLocks noChangeAspect="1"/>
          </p:cNvPicPr>
          <p:nvPr/>
        </p:nvPicPr>
        <p:blipFill>
          <a:blip r:embed="rId2"/>
          <a:stretch>
            <a:fillRect/>
          </a:stretch>
        </p:blipFill>
        <p:spPr>
          <a:xfrm>
            <a:off x="12088487" y="5978108"/>
            <a:ext cx="2191112" cy="2191112"/>
          </a:xfrm>
          <a:prstGeom prst="rect">
            <a:avLst/>
          </a:prstGeom>
        </p:spPr>
      </p:pic>
      <p:pic>
        <p:nvPicPr>
          <p:cNvPr id="7" name="Picture 7" descr="Icon&#10;&#10;Description automatically generated">
            <a:extLst>
              <a:ext uri="{FF2B5EF4-FFF2-40B4-BE49-F238E27FC236}">
                <a16:creationId xmlns:a16="http://schemas.microsoft.com/office/drawing/2014/main" id="{BFCB81B2-8B09-4D94-8EDD-E254A406396E}"/>
              </a:ext>
            </a:extLst>
          </p:cNvPr>
          <p:cNvPicPr>
            <a:picLocks noChangeAspect="1"/>
          </p:cNvPicPr>
          <p:nvPr/>
        </p:nvPicPr>
        <p:blipFill>
          <a:blip r:embed="rId3"/>
          <a:stretch>
            <a:fillRect/>
          </a:stretch>
        </p:blipFill>
        <p:spPr>
          <a:xfrm>
            <a:off x="10368414" y="5060471"/>
            <a:ext cx="3060581" cy="3336269"/>
          </a:xfrm>
          <a:prstGeom prst="rect">
            <a:avLst/>
          </a:prstGeom>
        </p:spPr>
      </p:pic>
      <p:pic>
        <p:nvPicPr>
          <p:cNvPr id="8" name="Picture 8">
            <a:extLst>
              <a:ext uri="{FF2B5EF4-FFF2-40B4-BE49-F238E27FC236}">
                <a16:creationId xmlns:a16="http://schemas.microsoft.com/office/drawing/2014/main" id="{BA9B1E63-9347-456C-B319-AB19F8791241}"/>
              </a:ext>
            </a:extLst>
          </p:cNvPr>
          <p:cNvPicPr>
            <a:picLocks noChangeAspect="1"/>
          </p:cNvPicPr>
          <p:nvPr/>
        </p:nvPicPr>
        <p:blipFill>
          <a:blip r:embed="rId4"/>
          <a:stretch>
            <a:fillRect/>
          </a:stretch>
        </p:blipFill>
        <p:spPr>
          <a:xfrm>
            <a:off x="15892800" y="6112800"/>
            <a:ext cx="1724400" cy="1742400"/>
          </a:xfrm>
          <a:prstGeom prst="rect">
            <a:avLst/>
          </a:prstGeom>
        </p:spPr>
      </p:pic>
      <p:pic>
        <p:nvPicPr>
          <p:cNvPr id="9" name="Picture 9">
            <a:extLst>
              <a:ext uri="{FF2B5EF4-FFF2-40B4-BE49-F238E27FC236}">
                <a16:creationId xmlns:a16="http://schemas.microsoft.com/office/drawing/2014/main" id="{C65A62FB-05AC-406D-8F90-AEE5611EAFCC}"/>
              </a:ext>
            </a:extLst>
          </p:cNvPr>
          <p:cNvPicPr>
            <a:picLocks noChangeAspect="1"/>
          </p:cNvPicPr>
          <p:nvPr/>
        </p:nvPicPr>
        <p:blipFill rotWithShape="1">
          <a:blip r:embed="rId5"/>
          <a:srcRect l="13740" r="763" b="763"/>
          <a:stretch/>
        </p:blipFill>
        <p:spPr>
          <a:xfrm>
            <a:off x="15748804" y="5824804"/>
            <a:ext cx="2012925" cy="2336429"/>
          </a:xfrm>
          <a:prstGeom prst="rect">
            <a:avLst/>
          </a:prstGeom>
        </p:spPr>
      </p:pic>
      <p:pic>
        <p:nvPicPr>
          <p:cNvPr id="10" name="Picture 5" descr="Icon&#10;&#10;Description automatically generated">
            <a:extLst>
              <a:ext uri="{FF2B5EF4-FFF2-40B4-BE49-F238E27FC236}">
                <a16:creationId xmlns:a16="http://schemas.microsoft.com/office/drawing/2014/main" id="{7DAFDFE0-1A08-48B6-B0A4-CDFB012F4B7F}"/>
              </a:ext>
            </a:extLst>
          </p:cNvPr>
          <p:cNvPicPr>
            <a:picLocks noChangeAspect="1"/>
          </p:cNvPicPr>
          <p:nvPr/>
        </p:nvPicPr>
        <p:blipFill rotWithShape="1">
          <a:blip r:embed="rId6"/>
          <a:srcRect l="9036" t="5454" r="9638" b="2206"/>
          <a:stretch/>
        </p:blipFill>
        <p:spPr>
          <a:xfrm>
            <a:off x="8927638" y="4990884"/>
            <a:ext cx="4487029" cy="3405853"/>
          </a:xfrm>
          <a:prstGeom prst="rect">
            <a:avLst/>
          </a:prstGeom>
        </p:spPr>
      </p:pic>
    </p:spTree>
    <p:extLst>
      <p:ext uri="{BB962C8B-B14F-4D97-AF65-F5344CB8AC3E}">
        <p14:creationId xmlns:p14="http://schemas.microsoft.com/office/powerpoint/2010/main" val="40547941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C1A45-BA8B-4376-8F3E-E6268D9DEC3C}"/>
              </a:ext>
            </a:extLst>
          </p:cNvPr>
          <p:cNvSpPr>
            <a:spLocks noGrp="1"/>
          </p:cNvSpPr>
          <p:nvPr>
            <p:ph type="title"/>
          </p:nvPr>
        </p:nvSpPr>
        <p:spPr/>
        <p:txBody>
          <a:bodyPr/>
          <a:lstStyle/>
          <a:p>
            <a:r>
              <a:rPr lang="nl-NL" dirty="0">
                <a:ea typeface="Verdana"/>
              </a:rPr>
              <a:t>Geluidniveau</a:t>
            </a:r>
            <a:endParaRPr lang="nl-NL" dirty="0"/>
          </a:p>
        </p:txBody>
      </p:sp>
      <p:sp>
        <p:nvSpPr>
          <p:cNvPr id="3" name="Content Placeholder 2">
            <a:extLst>
              <a:ext uri="{FF2B5EF4-FFF2-40B4-BE49-F238E27FC236}">
                <a16:creationId xmlns:a16="http://schemas.microsoft.com/office/drawing/2014/main" id="{42714368-D19A-48BA-A4F1-C0035A4ACBF7}"/>
              </a:ext>
            </a:extLst>
          </p:cNvPr>
          <p:cNvSpPr>
            <a:spLocks noGrp="1"/>
          </p:cNvSpPr>
          <p:nvPr>
            <p:ph idx="1"/>
          </p:nvPr>
        </p:nvSpPr>
        <p:spPr/>
        <p:txBody>
          <a:bodyPr/>
          <a:lstStyle/>
          <a:p>
            <a:pPr marL="529596" indent="-529596"/>
            <a:r>
              <a:rPr lang="nl-NL" dirty="0">
                <a:ea typeface="Verdana"/>
              </a:rPr>
              <a:t>Geluidniveau in decibel (dB) </a:t>
            </a:r>
            <a:endParaRPr lang="en-US" dirty="0"/>
          </a:p>
          <a:p>
            <a:pPr lvl="1"/>
            <a:r>
              <a:rPr lang="nl-NL" dirty="0">
                <a:ea typeface="Verdana"/>
              </a:rPr>
              <a:t>Menselijk gehoor: 0-30dB tot 140 dB</a:t>
            </a:r>
          </a:p>
          <a:p>
            <a:pPr lvl="1"/>
            <a:r>
              <a:rPr lang="nl-NL" dirty="0">
                <a:ea typeface="Verdana"/>
              </a:rPr>
              <a:t>Logaritmische schaal</a:t>
            </a:r>
          </a:p>
          <a:p>
            <a:pPr marL="1609111" lvl="2"/>
            <a:r>
              <a:rPr lang="nl-NL" dirty="0">
                <a:ea typeface="Verdana"/>
              </a:rPr>
              <a:t>50dB + 50dB = 53dB</a:t>
            </a:r>
          </a:p>
          <a:p>
            <a:pPr marL="1609111" lvl="2"/>
            <a:r>
              <a:rPr lang="nl-NL" dirty="0">
                <a:ea typeface="Verdana"/>
              </a:rPr>
              <a:t>60dB + 40dB = 60,04dBB</a:t>
            </a:r>
            <a:endParaRPr lang="en-US" dirty="0">
              <a:ea typeface="+mn-lt"/>
              <a:cs typeface="+mn-lt"/>
            </a:endParaRPr>
          </a:p>
          <a:p>
            <a:pPr lvl="1"/>
            <a:endParaRPr lang="nl-NL" dirty="0">
              <a:ea typeface="Verdana"/>
            </a:endParaRPr>
          </a:p>
          <a:p>
            <a:pPr marL="529596" indent="-529596"/>
            <a:endParaRPr lang="nl-NL" dirty="0">
              <a:ea typeface="Verdana"/>
            </a:endParaRPr>
          </a:p>
        </p:txBody>
      </p:sp>
      <p:sp>
        <p:nvSpPr>
          <p:cNvPr id="5" name="Slide Number Placeholder 4">
            <a:extLst>
              <a:ext uri="{FF2B5EF4-FFF2-40B4-BE49-F238E27FC236}">
                <a16:creationId xmlns:a16="http://schemas.microsoft.com/office/drawing/2014/main" id="{CDD5B2E9-7EA6-4993-9C94-4216D4C19BE4}"/>
              </a:ext>
            </a:extLst>
          </p:cNvPr>
          <p:cNvSpPr>
            <a:spLocks noGrp="1"/>
          </p:cNvSpPr>
          <p:nvPr>
            <p:ph type="sldNum" sz="quarter" idx="14"/>
          </p:nvPr>
        </p:nvSpPr>
        <p:spPr bwMode="auto">
          <a:xfrm>
            <a:off x="1295407" y="17085736"/>
            <a:ext cx="960968" cy="381000"/>
          </a:xfrm>
          <a:prstGeom prst="rect">
            <a:avLst/>
          </a:prstGeom>
          <a:noFill/>
          <a:ln>
            <a:noFill/>
          </a:ln>
          <a:effectLst/>
        </p:spPr>
        <p:txBody>
          <a:bodyPr vert="horz" wrap="square" lIns="0" tIns="0" rIns="0" bIns="0" numCol="1" anchor="t" anchorCtr="0" compatLnSpc="1">
            <a:prstTxWarp prst="textNoShape">
              <a:avLst/>
            </a:prstTxWarp>
          </a:bodyPr>
          <a:lstStyle>
            <a:defPPr>
              <a:defRPr lang="en-US"/>
            </a:defPPr>
            <a:lvl1pPr marL="0" algn="l" defTabSz="2438430" rtl="0" eaLnBrk="1" latinLnBrk="0" hangingPunct="1">
              <a:defRPr sz="2667" kern="1200">
                <a:solidFill>
                  <a:srgbClr val="000000"/>
                </a:solidFill>
                <a:latin typeface="+mn-lt"/>
                <a:ea typeface="+mn-ea"/>
                <a:cs typeface="Arial" pitchFamily="34" charset="0"/>
              </a:defRPr>
            </a:lvl1pPr>
            <a:lvl2pPr marL="1219215" algn="l" defTabSz="2438430" rtl="0" eaLnBrk="1" latinLnBrk="0" hangingPunct="1">
              <a:defRPr sz="4800" kern="1200">
                <a:solidFill>
                  <a:schemeClr val="tx1"/>
                </a:solidFill>
                <a:latin typeface="+mn-lt"/>
                <a:ea typeface="+mn-ea"/>
                <a:cs typeface="+mn-cs"/>
              </a:defRPr>
            </a:lvl2pPr>
            <a:lvl3pPr marL="2438430" algn="l" defTabSz="2438430" rtl="0" eaLnBrk="1" latinLnBrk="0" hangingPunct="1">
              <a:defRPr sz="4800" kern="1200">
                <a:solidFill>
                  <a:schemeClr val="tx1"/>
                </a:solidFill>
                <a:latin typeface="+mn-lt"/>
                <a:ea typeface="+mn-ea"/>
                <a:cs typeface="+mn-cs"/>
              </a:defRPr>
            </a:lvl3pPr>
            <a:lvl4pPr marL="3657646" algn="l" defTabSz="2438430" rtl="0" eaLnBrk="1" latinLnBrk="0" hangingPunct="1">
              <a:defRPr sz="4800" kern="1200">
                <a:solidFill>
                  <a:schemeClr val="tx1"/>
                </a:solidFill>
                <a:latin typeface="+mn-lt"/>
                <a:ea typeface="+mn-ea"/>
                <a:cs typeface="+mn-cs"/>
              </a:defRPr>
            </a:lvl4pPr>
            <a:lvl5pPr marL="4876861" algn="l" defTabSz="2438430" rtl="0" eaLnBrk="1" latinLnBrk="0" hangingPunct="1">
              <a:defRPr sz="4800" kern="1200">
                <a:solidFill>
                  <a:schemeClr val="tx1"/>
                </a:solidFill>
                <a:latin typeface="+mn-lt"/>
                <a:ea typeface="+mn-ea"/>
                <a:cs typeface="+mn-cs"/>
              </a:defRPr>
            </a:lvl5pPr>
            <a:lvl6pPr marL="6096076" algn="l" defTabSz="2438430" rtl="0" eaLnBrk="1" latinLnBrk="0" hangingPunct="1">
              <a:defRPr sz="4800" kern="1200">
                <a:solidFill>
                  <a:schemeClr val="tx1"/>
                </a:solidFill>
                <a:latin typeface="+mn-lt"/>
                <a:ea typeface="+mn-ea"/>
                <a:cs typeface="+mn-cs"/>
              </a:defRPr>
            </a:lvl6pPr>
            <a:lvl7pPr marL="7315291" algn="l" defTabSz="2438430" rtl="0" eaLnBrk="1" latinLnBrk="0" hangingPunct="1">
              <a:defRPr sz="4800" kern="1200">
                <a:solidFill>
                  <a:schemeClr val="tx1"/>
                </a:solidFill>
                <a:latin typeface="+mn-lt"/>
                <a:ea typeface="+mn-ea"/>
                <a:cs typeface="+mn-cs"/>
              </a:defRPr>
            </a:lvl7pPr>
            <a:lvl8pPr marL="8534507" algn="l" defTabSz="2438430" rtl="0" eaLnBrk="1" latinLnBrk="0" hangingPunct="1">
              <a:defRPr sz="4800" kern="1200">
                <a:solidFill>
                  <a:schemeClr val="tx1"/>
                </a:solidFill>
                <a:latin typeface="+mn-lt"/>
                <a:ea typeface="+mn-ea"/>
                <a:cs typeface="+mn-cs"/>
              </a:defRPr>
            </a:lvl8pPr>
            <a:lvl9pPr marL="9753722" algn="l" defTabSz="2438430" rtl="0" eaLnBrk="1" latinLnBrk="0" hangingPunct="1">
              <a:defRPr sz="4800" kern="1200">
                <a:solidFill>
                  <a:schemeClr val="tx1"/>
                </a:solidFill>
                <a:latin typeface="+mn-lt"/>
                <a:ea typeface="+mn-ea"/>
                <a:cs typeface="+mn-cs"/>
              </a:defRPr>
            </a:lvl9pPr>
          </a:lstStyle>
          <a:p>
            <a:pPr marL="0" marR="0" lvl="0" indent="0" algn="l" defTabSz="2438430" rtl="0" eaLnBrk="1" fontAlgn="base" latinLnBrk="0" hangingPunct="1">
              <a:lnSpc>
                <a:spcPct val="100000"/>
              </a:lnSpc>
              <a:spcBef>
                <a:spcPct val="0"/>
              </a:spcBef>
              <a:spcAft>
                <a:spcPct val="0"/>
              </a:spcAft>
              <a:buClrTx/>
              <a:buSzTx/>
              <a:buFontTx/>
              <a:buNone/>
              <a:tabLst/>
              <a:defRPr/>
            </a:pPr>
            <a:fld id="{A583839A-0D0F-4E1A-B2C9-EE18E7FB9E9D}" type="slidenum">
              <a:rPr kumimoji="0" lang="nl-NL" sz="2667" b="0" i="0" u="none" strike="noStrike" kern="1200" cap="none" spc="0" normalizeH="0" baseline="0" noProof="0">
                <a:ln>
                  <a:noFill/>
                </a:ln>
                <a:solidFill>
                  <a:srgbClr val="000000"/>
                </a:solidFill>
                <a:effectLst/>
                <a:uLnTx/>
                <a:uFillTx/>
                <a:latin typeface="Verdana"/>
                <a:ea typeface="+mn-ea"/>
                <a:cs typeface="Arial" pitchFamily="34" charset="0"/>
              </a:rPr>
              <a:pPr marL="0" marR="0" lvl="0" indent="0" algn="l" defTabSz="2438430" rtl="0" eaLnBrk="1" fontAlgn="base" latinLnBrk="0" hangingPunct="1">
                <a:lnSpc>
                  <a:spcPct val="100000"/>
                </a:lnSpc>
                <a:spcBef>
                  <a:spcPct val="0"/>
                </a:spcBef>
                <a:spcAft>
                  <a:spcPct val="0"/>
                </a:spcAft>
                <a:buClrTx/>
                <a:buSzTx/>
                <a:buFontTx/>
                <a:buNone/>
                <a:tabLst/>
                <a:defRPr/>
              </a:pPr>
              <a:t>20</a:t>
            </a:fld>
            <a:endParaRPr kumimoji="0" lang="nl-NL" sz="2667" b="0" i="0" u="none" strike="noStrike" kern="1200" cap="none" spc="0" normalizeH="0" baseline="0" noProof="0" dirty="0">
              <a:ln>
                <a:noFill/>
              </a:ln>
              <a:solidFill>
                <a:srgbClr val="000000"/>
              </a:solidFill>
              <a:effectLst/>
              <a:uLnTx/>
              <a:uFillTx/>
              <a:latin typeface="Verdana"/>
              <a:ea typeface="+mn-ea"/>
              <a:cs typeface="Arial" pitchFamily="34" charset="0"/>
            </a:endParaRPr>
          </a:p>
        </p:txBody>
      </p:sp>
      <p:sp>
        <p:nvSpPr>
          <p:cNvPr id="10" name="TextBox 9">
            <a:extLst>
              <a:ext uri="{FF2B5EF4-FFF2-40B4-BE49-F238E27FC236}">
                <a16:creationId xmlns:a16="http://schemas.microsoft.com/office/drawing/2014/main" id="{2D4DE31C-6DCF-4589-888F-C6290080B441}"/>
              </a:ext>
            </a:extLst>
          </p:cNvPr>
          <p:cNvSpPr txBox="1"/>
          <p:nvPr/>
        </p:nvSpPr>
        <p:spPr>
          <a:xfrm>
            <a:off x="11544301" y="6500577"/>
            <a:ext cx="12192000" cy="4524315"/>
          </a:xfrm>
          <a:prstGeom prst="rect">
            <a:avLst/>
          </a:prstGeom>
          <a:noFill/>
        </p:spPr>
        <p:txBody>
          <a:bodyPr wrap="square">
            <a:spAutoFit/>
          </a:bodyPr>
          <a:lstStyle/>
          <a:p>
            <a:pPr marL="0" marR="0" lvl="0" indent="0" algn="l" defTabSz="2438430" rtl="0" eaLnBrk="1" fontAlgn="base" latinLnBrk="0" hangingPunct="1">
              <a:lnSpc>
                <a:spcPct val="100000"/>
              </a:lnSpc>
              <a:spcBef>
                <a:spcPct val="0"/>
              </a:spcBef>
              <a:spcAft>
                <a:spcPct val="0"/>
              </a:spcAft>
              <a:buClrTx/>
              <a:buSzTx/>
              <a:buFontTx/>
              <a:buNone/>
              <a:tabLst/>
              <a:defRPr/>
            </a:pPr>
            <a:r>
              <a:rPr kumimoji="0" lang="en-US" sz="4800" b="0" i="0" u="none" strike="noStrike" kern="1200" cap="none" spc="0" normalizeH="0" baseline="0" noProof="0" dirty="0">
                <a:ln>
                  <a:noFill/>
                </a:ln>
                <a:solidFill>
                  <a:srgbClr val="000000"/>
                </a:solidFill>
                <a:effectLst/>
                <a:uLnTx/>
                <a:uFillTx/>
                <a:latin typeface="Verdana" pitchFamily="34" charset="0"/>
                <a:ea typeface="+mn-ea"/>
                <a:cs typeface="Arial" charset="0"/>
              </a:rPr>
              <a:t>10</a:t>
            </a:r>
            <a:r>
              <a:rPr kumimoji="0" lang="en-US" sz="4800" b="0" i="0" u="none" strike="noStrike" kern="1200" cap="none" spc="0" normalizeH="0" baseline="30000" noProof="0" dirty="0">
                <a:ln>
                  <a:noFill/>
                </a:ln>
                <a:solidFill>
                  <a:srgbClr val="000000"/>
                </a:solidFill>
                <a:effectLst/>
                <a:uLnTx/>
                <a:uFillTx/>
                <a:latin typeface="Verdana" pitchFamily="34" charset="0"/>
                <a:ea typeface="+mn-ea"/>
                <a:cs typeface="Arial" charset="0"/>
              </a:rPr>
              <a:t>0 </a:t>
            </a:r>
            <a:r>
              <a:rPr kumimoji="0" lang="en-US" sz="4800" b="0" i="0" u="none" strike="noStrike" kern="1200" cap="none" spc="0" normalizeH="0" baseline="0" noProof="0" dirty="0">
                <a:ln>
                  <a:noFill/>
                </a:ln>
                <a:solidFill>
                  <a:srgbClr val="000000"/>
                </a:solidFill>
                <a:effectLst/>
                <a:uLnTx/>
                <a:uFillTx/>
                <a:latin typeface="Verdana" pitchFamily="34" charset="0"/>
                <a:ea typeface="+mn-ea"/>
                <a:cs typeface="Arial" charset="0"/>
              </a:rPr>
              <a:t>= 1</a:t>
            </a:r>
          </a:p>
          <a:p>
            <a:pPr marL="0" marR="0" lvl="0" indent="0" algn="l" defTabSz="2438430" rtl="0" eaLnBrk="1" fontAlgn="base" latinLnBrk="0" hangingPunct="1">
              <a:lnSpc>
                <a:spcPct val="100000"/>
              </a:lnSpc>
              <a:spcBef>
                <a:spcPct val="0"/>
              </a:spcBef>
              <a:spcAft>
                <a:spcPct val="0"/>
              </a:spcAft>
              <a:buClrTx/>
              <a:buSzTx/>
              <a:buFontTx/>
              <a:buNone/>
              <a:tabLst/>
              <a:defRPr/>
            </a:pPr>
            <a:r>
              <a:rPr kumimoji="0" lang="en-US" sz="4800" b="0" i="0" u="none" strike="noStrike" kern="1200" cap="none" spc="0" normalizeH="0" baseline="0" noProof="0" dirty="0">
                <a:ln>
                  <a:noFill/>
                </a:ln>
                <a:solidFill>
                  <a:srgbClr val="000000"/>
                </a:solidFill>
                <a:effectLst/>
                <a:uLnTx/>
                <a:uFillTx/>
                <a:latin typeface="Verdana" pitchFamily="34" charset="0"/>
                <a:ea typeface="+mn-ea"/>
                <a:cs typeface="Arial" charset="0"/>
              </a:rPr>
              <a:t>10</a:t>
            </a:r>
            <a:r>
              <a:rPr kumimoji="0" lang="en-US" sz="4800" b="0" i="0" u="none" strike="noStrike" kern="1200" cap="none" spc="0" normalizeH="0" baseline="30000" noProof="0" dirty="0">
                <a:ln>
                  <a:noFill/>
                </a:ln>
                <a:solidFill>
                  <a:srgbClr val="000000"/>
                </a:solidFill>
                <a:effectLst/>
                <a:uLnTx/>
                <a:uFillTx/>
                <a:latin typeface="Verdana" pitchFamily="34" charset="0"/>
                <a:ea typeface="+mn-ea"/>
                <a:cs typeface="Arial" charset="0"/>
              </a:rPr>
              <a:t>1 </a:t>
            </a:r>
            <a:r>
              <a:rPr kumimoji="0" lang="en-US" sz="4800" b="0" i="0" u="none" strike="noStrike" kern="1200" cap="none" spc="0" normalizeH="0" baseline="0" noProof="0" dirty="0">
                <a:ln>
                  <a:noFill/>
                </a:ln>
                <a:solidFill>
                  <a:srgbClr val="000000"/>
                </a:solidFill>
                <a:effectLst/>
                <a:uLnTx/>
                <a:uFillTx/>
                <a:latin typeface="Verdana" pitchFamily="34" charset="0"/>
                <a:ea typeface="+mn-ea"/>
                <a:cs typeface="Arial" charset="0"/>
              </a:rPr>
              <a:t>= 10</a:t>
            </a:r>
          </a:p>
          <a:p>
            <a:pPr marL="0" marR="0" lvl="0" indent="0" algn="l" defTabSz="2438430" rtl="0" eaLnBrk="1" fontAlgn="base" latinLnBrk="0" hangingPunct="1">
              <a:lnSpc>
                <a:spcPct val="100000"/>
              </a:lnSpc>
              <a:spcBef>
                <a:spcPct val="0"/>
              </a:spcBef>
              <a:spcAft>
                <a:spcPct val="0"/>
              </a:spcAft>
              <a:buClrTx/>
              <a:buSzTx/>
              <a:buFontTx/>
              <a:buNone/>
              <a:tabLst/>
              <a:defRPr/>
            </a:pPr>
            <a:r>
              <a:rPr kumimoji="0" lang="en-US" sz="4800" b="0" i="0" u="none" strike="noStrike" kern="1200" cap="none" spc="0" normalizeH="0" baseline="0" noProof="0" dirty="0">
                <a:ln>
                  <a:noFill/>
                </a:ln>
                <a:solidFill>
                  <a:srgbClr val="000000"/>
                </a:solidFill>
                <a:effectLst/>
                <a:uLnTx/>
                <a:uFillTx/>
                <a:latin typeface="Verdana" pitchFamily="34" charset="0"/>
                <a:ea typeface="+mn-ea"/>
                <a:cs typeface="Arial" charset="0"/>
              </a:rPr>
              <a:t>10</a:t>
            </a:r>
            <a:r>
              <a:rPr kumimoji="0" lang="en-US" sz="4800" b="0" i="0" u="none" strike="noStrike" kern="1200" cap="none" spc="0" normalizeH="0" baseline="30000" noProof="0" dirty="0">
                <a:ln>
                  <a:noFill/>
                </a:ln>
                <a:solidFill>
                  <a:srgbClr val="000000"/>
                </a:solidFill>
                <a:effectLst/>
                <a:uLnTx/>
                <a:uFillTx/>
                <a:latin typeface="Verdana" pitchFamily="34" charset="0"/>
                <a:ea typeface="+mn-ea"/>
                <a:cs typeface="Arial" charset="0"/>
              </a:rPr>
              <a:t>2 </a:t>
            </a:r>
            <a:r>
              <a:rPr kumimoji="0" lang="en-US" sz="4800" b="0" i="0" u="none" strike="noStrike" kern="1200" cap="none" spc="0" normalizeH="0" baseline="0" noProof="0" dirty="0">
                <a:ln>
                  <a:noFill/>
                </a:ln>
                <a:solidFill>
                  <a:srgbClr val="000000"/>
                </a:solidFill>
                <a:effectLst/>
                <a:uLnTx/>
                <a:uFillTx/>
                <a:latin typeface="Verdana" pitchFamily="34" charset="0"/>
                <a:ea typeface="+mn-ea"/>
                <a:cs typeface="Arial" charset="0"/>
              </a:rPr>
              <a:t>= 100</a:t>
            </a:r>
          </a:p>
          <a:p>
            <a:pPr marL="0" marR="0" lvl="0" indent="0" algn="l" defTabSz="2438430" rtl="0" eaLnBrk="1" fontAlgn="base" latinLnBrk="0" hangingPunct="1">
              <a:lnSpc>
                <a:spcPct val="100000"/>
              </a:lnSpc>
              <a:spcBef>
                <a:spcPct val="0"/>
              </a:spcBef>
              <a:spcAft>
                <a:spcPct val="0"/>
              </a:spcAft>
              <a:buClrTx/>
              <a:buSzTx/>
              <a:buFontTx/>
              <a:buNone/>
              <a:tabLst/>
              <a:defRPr/>
            </a:pPr>
            <a:r>
              <a:rPr kumimoji="0" lang="en-US" sz="4800" b="0" i="0" u="none" strike="noStrike" kern="1200" cap="none" spc="0" normalizeH="0" baseline="0" noProof="0" dirty="0">
                <a:ln>
                  <a:noFill/>
                </a:ln>
                <a:solidFill>
                  <a:srgbClr val="000000"/>
                </a:solidFill>
                <a:effectLst/>
                <a:uLnTx/>
                <a:uFillTx/>
                <a:latin typeface="Verdana" pitchFamily="34" charset="0"/>
                <a:ea typeface="+mn-ea"/>
                <a:cs typeface="Arial" charset="0"/>
              </a:rPr>
              <a:t>10</a:t>
            </a:r>
            <a:r>
              <a:rPr kumimoji="0" lang="en-US" sz="4800" b="0" i="0" u="none" strike="noStrike" kern="1200" cap="none" spc="0" normalizeH="0" baseline="30000" noProof="0" dirty="0">
                <a:ln>
                  <a:noFill/>
                </a:ln>
                <a:solidFill>
                  <a:srgbClr val="000000"/>
                </a:solidFill>
                <a:effectLst/>
                <a:uLnTx/>
                <a:uFillTx/>
                <a:latin typeface="Verdana" pitchFamily="34" charset="0"/>
                <a:ea typeface="+mn-ea"/>
                <a:cs typeface="Arial" charset="0"/>
              </a:rPr>
              <a:t>3 </a:t>
            </a:r>
            <a:r>
              <a:rPr kumimoji="0" lang="en-US" sz="4800" b="0" i="0" u="none" strike="noStrike" kern="1200" cap="none" spc="0" normalizeH="0" baseline="0" noProof="0" dirty="0">
                <a:ln>
                  <a:noFill/>
                </a:ln>
                <a:solidFill>
                  <a:srgbClr val="000000"/>
                </a:solidFill>
                <a:effectLst/>
                <a:uLnTx/>
                <a:uFillTx/>
                <a:latin typeface="Verdana" pitchFamily="34" charset="0"/>
                <a:ea typeface="+mn-ea"/>
                <a:cs typeface="Arial" charset="0"/>
              </a:rPr>
              <a:t>= 1000</a:t>
            </a:r>
          </a:p>
          <a:p>
            <a:pPr marL="0" marR="0" lvl="0" indent="0" algn="l" defTabSz="2438430" rtl="0" eaLnBrk="1" fontAlgn="base" latinLnBrk="0" hangingPunct="1">
              <a:lnSpc>
                <a:spcPct val="100000"/>
              </a:lnSpc>
              <a:spcBef>
                <a:spcPct val="0"/>
              </a:spcBef>
              <a:spcAft>
                <a:spcPct val="0"/>
              </a:spcAft>
              <a:buClrTx/>
              <a:buSzTx/>
              <a:buFontTx/>
              <a:buNone/>
              <a:tabLst/>
              <a:defRPr/>
            </a:pPr>
            <a:r>
              <a:rPr kumimoji="0" lang="en-US" sz="4800" b="0" i="0" u="none" strike="noStrike" kern="1200" cap="none" spc="0" normalizeH="0" baseline="0" noProof="0" dirty="0">
                <a:ln>
                  <a:noFill/>
                </a:ln>
                <a:solidFill>
                  <a:srgbClr val="000000"/>
                </a:solidFill>
                <a:effectLst/>
                <a:uLnTx/>
                <a:uFillTx/>
                <a:latin typeface="Verdana" pitchFamily="34" charset="0"/>
                <a:ea typeface="+mn-ea"/>
                <a:cs typeface="Arial" charset="0"/>
              </a:rPr>
              <a:t>10</a:t>
            </a:r>
            <a:r>
              <a:rPr kumimoji="0" lang="en-US" sz="4800" b="0" i="0" u="none" strike="noStrike" kern="1200" cap="none" spc="0" normalizeH="0" baseline="30000" noProof="0" dirty="0">
                <a:ln>
                  <a:noFill/>
                </a:ln>
                <a:solidFill>
                  <a:srgbClr val="000000"/>
                </a:solidFill>
                <a:effectLst/>
                <a:uLnTx/>
                <a:uFillTx/>
                <a:latin typeface="Verdana" pitchFamily="34" charset="0"/>
                <a:ea typeface="+mn-ea"/>
                <a:cs typeface="Arial" charset="0"/>
              </a:rPr>
              <a:t>4 </a:t>
            </a:r>
            <a:r>
              <a:rPr kumimoji="0" lang="en-US" sz="4800" b="0" i="0" u="none" strike="noStrike" kern="1200" cap="none" spc="0" normalizeH="0" baseline="0" noProof="0" dirty="0">
                <a:ln>
                  <a:noFill/>
                </a:ln>
                <a:solidFill>
                  <a:srgbClr val="000000"/>
                </a:solidFill>
                <a:effectLst/>
                <a:uLnTx/>
                <a:uFillTx/>
                <a:latin typeface="Verdana" pitchFamily="34" charset="0"/>
                <a:ea typeface="+mn-ea"/>
                <a:cs typeface="Arial" charset="0"/>
              </a:rPr>
              <a:t>= 10000</a:t>
            </a:r>
            <a:endParaRPr kumimoji="0" lang="nl-NL" sz="4800" b="0" i="0" u="none" strike="noStrike" kern="1200" cap="none" spc="0" normalizeH="0" baseline="30000" noProof="0" dirty="0">
              <a:ln>
                <a:noFill/>
              </a:ln>
              <a:solidFill>
                <a:srgbClr val="000000"/>
              </a:solidFill>
              <a:effectLst/>
              <a:uLnTx/>
              <a:uFillTx/>
              <a:latin typeface="Verdana" pitchFamily="34" charset="0"/>
              <a:ea typeface="+mn-ea"/>
              <a:cs typeface="Arial" charset="0"/>
            </a:endParaRPr>
          </a:p>
          <a:p>
            <a:pPr marL="0" marR="0" lvl="0" indent="0" algn="l" defTabSz="2438430" rtl="0" eaLnBrk="1" fontAlgn="base" latinLnBrk="0" hangingPunct="1">
              <a:lnSpc>
                <a:spcPct val="100000"/>
              </a:lnSpc>
              <a:spcBef>
                <a:spcPct val="0"/>
              </a:spcBef>
              <a:spcAft>
                <a:spcPct val="0"/>
              </a:spcAft>
              <a:buClrTx/>
              <a:buSzTx/>
              <a:buFontTx/>
              <a:buNone/>
              <a:tabLst/>
              <a:defRPr/>
            </a:pPr>
            <a:r>
              <a:rPr kumimoji="0" lang="en-US" sz="4800" b="0" i="0" u="none" strike="noStrike" kern="1200" cap="none" spc="0" normalizeH="0" baseline="0" noProof="0" dirty="0">
                <a:ln>
                  <a:noFill/>
                </a:ln>
                <a:solidFill>
                  <a:srgbClr val="000000"/>
                </a:solidFill>
                <a:effectLst/>
                <a:uLnTx/>
                <a:uFillTx/>
                <a:latin typeface="Verdana" pitchFamily="34" charset="0"/>
                <a:ea typeface="+mn-ea"/>
                <a:cs typeface="Arial" charset="0"/>
              </a:rPr>
              <a:t>10</a:t>
            </a:r>
            <a:r>
              <a:rPr kumimoji="0" lang="en-US" sz="4800" b="0" i="0" u="none" strike="noStrike" kern="1200" cap="none" spc="0" normalizeH="0" baseline="30000" noProof="0" dirty="0">
                <a:ln>
                  <a:noFill/>
                </a:ln>
                <a:solidFill>
                  <a:srgbClr val="000000"/>
                </a:solidFill>
                <a:effectLst/>
                <a:uLnTx/>
                <a:uFillTx/>
                <a:latin typeface="Verdana" pitchFamily="34" charset="0"/>
                <a:ea typeface="+mn-ea"/>
                <a:cs typeface="Arial" charset="0"/>
              </a:rPr>
              <a:t>5 </a:t>
            </a:r>
            <a:r>
              <a:rPr kumimoji="0" lang="en-US" sz="4800" b="0" i="0" u="none" strike="noStrike" kern="1200" cap="none" spc="0" normalizeH="0" baseline="0" noProof="0" dirty="0">
                <a:ln>
                  <a:noFill/>
                </a:ln>
                <a:solidFill>
                  <a:srgbClr val="000000"/>
                </a:solidFill>
                <a:effectLst/>
                <a:uLnTx/>
                <a:uFillTx/>
                <a:latin typeface="Verdana" pitchFamily="34" charset="0"/>
                <a:ea typeface="+mn-ea"/>
                <a:cs typeface="Arial" charset="0"/>
              </a:rPr>
              <a:t>= 100000</a:t>
            </a:r>
          </a:p>
        </p:txBody>
      </p:sp>
      <p:sp>
        <p:nvSpPr>
          <p:cNvPr id="11" name="Rectangle: Rounded Corners 10">
            <a:extLst>
              <a:ext uri="{FF2B5EF4-FFF2-40B4-BE49-F238E27FC236}">
                <a16:creationId xmlns:a16="http://schemas.microsoft.com/office/drawing/2014/main" id="{A2999A6B-82E4-4DBC-9AA3-4708620DE07B}"/>
              </a:ext>
            </a:extLst>
          </p:cNvPr>
          <p:cNvSpPr/>
          <p:nvPr/>
        </p:nvSpPr>
        <p:spPr>
          <a:xfrm>
            <a:off x="12576043" y="5974028"/>
            <a:ext cx="384043" cy="5320637"/>
          </a:xfrm>
          <a:prstGeom prst="round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438430" rtl="0" eaLnBrk="1" fontAlgn="base" latinLnBrk="0" hangingPunct="1">
              <a:lnSpc>
                <a:spcPct val="100000"/>
              </a:lnSpc>
              <a:spcBef>
                <a:spcPct val="0"/>
              </a:spcBef>
              <a:spcAft>
                <a:spcPct val="0"/>
              </a:spcAft>
              <a:buClrTx/>
              <a:buSzTx/>
              <a:buFontTx/>
              <a:buNone/>
              <a:tabLst/>
              <a:defRPr/>
            </a:pPr>
            <a:endParaRPr kumimoji="0" lang="nl-NL" sz="4800" b="0" i="0" u="none" strike="noStrike" kern="1200" cap="none" spc="0" normalizeH="0" baseline="0" noProof="0">
              <a:ln>
                <a:noFill/>
              </a:ln>
              <a:solidFill>
                <a:srgbClr val="FFFFFF"/>
              </a:solidFill>
              <a:effectLst/>
              <a:uLnTx/>
              <a:uFillTx/>
              <a:latin typeface="Verdana"/>
              <a:ea typeface="+mn-ea"/>
              <a:cs typeface="Arial"/>
            </a:endParaRPr>
          </a:p>
        </p:txBody>
      </p:sp>
      <p:sp>
        <p:nvSpPr>
          <p:cNvPr id="13" name="TextBox 12">
            <a:extLst>
              <a:ext uri="{FF2B5EF4-FFF2-40B4-BE49-F238E27FC236}">
                <a16:creationId xmlns:a16="http://schemas.microsoft.com/office/drawing/2014/main" id="{7DDB71AE-D4DE-4062-9453-FBE68C6D163D}"/>
              </a:ext>
            </a:extLst>
          </p:cNvPr>
          <p:cNvSpPr txBox="1"/>
          <p:nvPr/>
        </p:nvSpPr>
        <p:spPr>
          <a:xfrm>
            <a:off x="1438806" y="11410554"/>
            <a:ext cx="17244613" cy="666786"/>
          </a:xfrm>
          <a:prstGeom prst="rect">
            <a:avLst/>
          </a:prstGeom>
          <a:noFill/>
        </p:spPr>
        <p:txBody>
          <a:bodyPr wrap="square">
            <a:spAutoFit/>
          </a:bodyPr>
          <a:lstStyle/>
          <a:p>
            <a:pPr marL="0" marR="0" lvl="0" indent="0" algn="l" defTabSz="2438430" rtl="0" eaLnBrk="1" fontAlgn="base" latinLnBrk="0" hangingPunct="1">
              <a:lnSpc>
                <a:spcPct val="100000"/>
              </a:lnSpc>
              <a:spcBef>
                <a:spcPct val="0"/>
              </a:spcBef>
              <a:spcAft>
                <a:spcPct val="0"/>
              </a:spcAft>
              <a:buClrTx/>
              <a:buSzTx/>
              <a:buFontTx/>
              <a:buNone/>
              <a:tabLst/>
              <a:defRPr/>
            </a:pPr>
            <a:r>
              <a:rPr kumimoji="0" lang="en-US" sz="3733" b="0" i="0" u="none" strike="noStrike" kern="1200" cap="none" spc="0" normalizeH="0" baseline="0" noProof="0" dirty="0" err="1">
                <a:ln>
                  <a:noFill/>
                </a:ln>
                <a:solidFill>
                  <a:srgbClr val="275937">
                    <a:lumMod val="60000"/>
                    <a:lumOff val="40000"/>
                  </a:srgbClr>
                </a:solidFill>
                <a:effectLst/>
                <a:uLnTx/>
                <a:uFillTx/>
                <a:latin typeface="Verdana" pitchFamily="34" charset="0"/>
                <a:ea typeface="+mn-ea"/>
                <a:cs typeface="Arial" charset="0"/>
              </a:rPr>
              <a:t>Logaritmische</a:t>
            </a:r>
            <a:r>
              <a:rPr kumimoji="0" lang="en-US" sz="3733" b="0" i="0" u="none" strike="noStrike" kern="1200" cap="none" spc="0" normalizeH="0" baseline="0" noProof="0" dirty="0">
                <a:ln>
                  <a:noFill/>
                </a:ln>
                <a:solidFill>
                  <a:srgbClr val="275937">
                    <a:lumMod val="60000"/>
                    <a:lumOff val="40000"/>
                  </a:srgbClr>
                </a:solidFill>
                <a:effectLst/>
                <a:uLnTx/>
                <a:uFillTx/>
                <a:latin typeface="Verdana" pitchFamily="34" charset="0"/>
                <a:ea typeface="+mn-ea"/>
                <a:cs typeface="Arial" charset="0"/>
              </a:rPr>
              <a:t> </a:t>
            </a:r>
            <a:r>
              <a:rPr kumimoji="0" lang="en-US" sz="3733" b="0" i="0" u="none" strike="noStrike" kern="1200" cap="none" spc="0" normalizeH="0" baseline="0" noProof="0" dirty="0" err="1">
                <a:ln>
                  <a:noFill/>
                </a:ln>
                <a:solidFill>
                  <a:srgbClr val="275937">
                    <a:lumMod val="60000"/>
                    <a:lumOff val="40000"/>
                  </a:srgbClr>
                </a:solidFill>
                <a:effectLst/>
                <a:uLnTx/>
                <a:uFillTx/>
                <a:latin typeface="Verdana" pitchFamily="34" charset="0"/>
                <a:ea typeface="+mn-ea"/>
                <a:cs typeface="Arial" charset="0"/>
              </a:rPr>
              <a:t>schaal</a:t>
            </a:r>
            <a:r>
              <a:rPr kumimoji="0" lang="en-US" sz="3733" b="0" i="0" u="none" strike="noStrike" kern="1200" cap="none" spc="0" normalizeH="0" baseline="0" noProof="0" dirty="0">
                <a:ln>
                  <a:noFill/>
                </a:ln>
                <a:solidFill>
                  <a:srgbClr val="275937">
                    <a:lumMod val="60000"/>
                    <a:lumOff val="40000"/>
                  </a:srgbClr>
                </a:solidFill>
                <a:effectLst/>
                <a:uLnTx/>
                <a:uFillTx/>
                <a:latin typeface="Verdana" pitchFamily="34" charset="0"/>
                <a:ea typeface="+mn-ea"/>
                <a:cs typeface="Arial" charset="0"/>
              </a:rPr>
              <a:t> is </a:t>
            </a:r>
            <a:r>
              <a:rPr kumimoji="0" lang="en-US" sz="3733" b="0" i="0" u="none" strike="noStrike" kern="1200" cap="none" spc="0" normalizeH="0" baseline="0" noProof="0" dirty="0" err="1">
                <a:ln>
                  <a:noFill/>
                </a:ln>
                <a:solidFill>
                  <a:srgbClr val="275937">
                    <a:lumMod val="60000"/>
                    <a:lumOff val="40000"/>
                  </a:srgbClr>
                </a:solidFill>
                <a:effectLst/>
                <a:uLnTx/>
                <a:uFillTx/>
                <a:latin typeface="Verdana" pitchFamily="34" charset="0"/>
                <a:ea typeface="+mn-ea"/>
                <a:cs typeface="Arial" charset="0"/>
              </a:rPr>
              <a:t>een</a:t>
            </a:r>
            <a:r>
              <a:rPr kumimoji="0" lang="en-US" sz="3733" b="0" i="0" u="none" strike="noStrike" kern="1200" cap="none" spc="0" normalizeH="0" baseline="0" noProof="0" dirty="0">
                <a:ln>
                  <a:noFill/>
                </a:ln>
                <a:solidFill>
                  <a:srgbClr val="275937">
                    <a:lumMod val="60000"/>
                    <a:lumOff val="40000"/>
                  </a:srgbClr>
                </a:solidFill>
                <a:effectLst/>
                <a:uLnTx/>
                <a:uFillTx/>
                <a:latin typeface="Verdana" pitchFamily="34" charset="0"/>
                <a:ea typeface="+mn-ea"/>
                <a:cs typeface="Arial" charset="0"/>
              </a:rPr>
              <a:t> </a:t>
            </a:r>
            <a:r>
              <a:rPr kumimoji="0" lang="en-US" sz="3733" b="0" i="0" u="none" strike="noStrike" kern="1200" cap="none" spc="0" normalizeH="0" baseline="0" noProof="0" dirty="0" err="1">
                <a:ln>
                  <a:noFill/>
                </a:ln>
                <a:solidFill>
                  <a:srgbClr val="275937">
                    <a:lumMod val="60000"/>
                    <a:lumOff val="40000"/>
                  </a:srgbClr>
                </a:solidFill>
                <a:effectLst/>
                <a:uLnTx/>
                <a:uFillTx/>
                <a:latin typeface="Verdana" pitchFamily="34" charset="0"/>
                <a:ea typeface="+mn-ea"/>
                <a:cs typeface="Arial" charset="0"/>
              </a:rPr>
              <a:t>truc</a:t>
            </a:r>
            <a:r>
              <a:rPr kumimoji="0" lang="en-US" sz="3733" b="0" i="0" u="none" strike="noStrike" kern="1200" cap="none" spc="0" normalizeH="0" baseline="0" noProof="0" dirty="0">
                <a:ln>
                  <a:noFill/>
                </a:ln>
                <a:solidFill>
                  <a:srgbClr val="275937">
                    <a:lumMod val="60000"/>
                    <a:lumOff val="40000"/>
                  </a:srgbClr>
                </a:solidFill>
                <a:effectLst/>
                <a:uLnTx/>
                <a:uFillTx/>
                <a:latin typeface="Verdana" pitchFamily="34" charset="0"/>
                <a:ea typeface="+mn-ea"/>
                <a:cs typeface="Arial" charset="0"/>
              </a:rPr>
              <a:t> om </a:t>
            </a:r>
            <a:r>
              <a:rPr kumimoji="0" lang="en-US" sz="3733" b="0" i="0" u="none" strike="noStrike" kern="1200" cap="none" spc="0" normalizeH="0" baseline="0" noProof="0" dirty="0" err="1">
                <a:ln>
                  <a:noFill/>
                </a:ln>
                <a:solidFill>
                  <a:srgbClr val="275937">
                    <a:lumMod val="60000"/>
                    <a:lumOff val="40000"/>
                  </a:srgbClr>
                </a:solidFill>
                <a:effectLst/>
                <a:uLnTx/>
                <a:uFillTx/>
                <a:latin typeface="Verdana" pitchFamily="34" charset="0"/>
                <a:ea typeface="+mn-ea"/>
                <a:cs typeface="Arial" charset="0"/>
              </a:rPr>
              <a:t>grote</a:t>
            </a:r>
            <a:r>
              <a:rPr kumimoji="0" lang="en-US" sz="3733" b="0" i="0" u="none" strike="noStrike" kern="1200" cap="none" spc="0" normalizeH="0" baseline="0" noProof="0" dirty="0">
                <a:ln>
                  <a:noFill/>
                </a:ln>
                <a:solidFill>
                  <a:srgbClr val="275937">
                    <a:lumMod val="60000"/>
                    <a:lumOff val="40000"/>
                  </a:srgbClr>
                </a:solidFill>
                <a:effectLst/>
                <a:uLnTx/>
                <a:uFillTx/>
                <a:latin typeface="Verdana" pitchFamily="34" charset="0"/>
                <a:ea typeface="+mn-ea"/>
                <a:cs typeface="Arial" charset="0"/>
              </a:rPr>
              <a:t> </a:t>
            </a:r>
            <a:r>
              <a:rPr kumimoji="0" lang="en-US" sz="3733" b="0" i="0" u="none" strike="noStrike" kern="1200" cap="none" spc="0" normalizeH="0" baseline="0" noProof="0" dirty="0" err="1">
                <a:ln>
                  <a:noFill/>
                </a:ln>
                <a:solidFill>
                  <a:srgbClr val="275937">
                    <a:lumMod val="60000"/>
                    <a:lumOff val="40000"/>
                  </a:srgbClr>
                </a:solidFill>
                <a:effectLst/>
                <a:uLnTx/>
                <a:uFillTx/>
                <a:latin typeface="Verdana" pitchFamily="34" charset="0"/>
                <a:ea typeface="+mn-ea"/>
                <a:cs typeface="Arial" charset="0"/>
              </a:rPr>
              <a:t>verschillen</a:t>
            </a:r>
            <a:r>
              <a:rPr kumimoji="0" lang="en-US" sz="3733" b="0" i="0" u="none" strike="noStrike" kern="1200" cap="none" spc="0" normalizeH="0" baseline="0" noProof="0" dirty="0">
                <a:ln>
                  <a:noFill/>
                </a:ln>
                <a:solidFill>
                  <a:srgbClr val="275937">
                    <a:lumMod val="60000"/>
                    <a:lumOff val="40000"/>
                  </a:srgbClr>
                </a:solidFill>
                <a:effectLst/>
                <a:uLnTx/>
                <a:uFillTx/>
                <a:latin typeface="Verdana" pitchFamily="34" charset="0"/>
                <a:ea typeface="+mn-ea"/>
                <a:cs typeface="Arial" charset="0"/>
              </a:rPr>
              <a:t> </a:t>
            </a:r>
            <a:r>
              <a:rPr kumimoji="0" lang="en-US" sz="3733" b="0" i="0" u="none" strike="noStrike" kern="1200" cap="none" spc="0" normalizeH="0" baseline="0" noProof="0" dirty="0" err="1">
                <a:ln>
                  <a:noFill/>
                </a:ln>
                <a:solidFill>
                  <a:srgbClr val="275937">
                    <a:lumMod val="60000"/>
                    <a:lumOff val="40000"/>
                  </a:srgbClr>
                </a:solidFill>
                <a:effectLst/>
                <a:uLnTx/>
                <a:uFillTx/>
                <a:latin typeface="Verdana" pitchFamily="34" charset="0"/>
                <a:ea typeface="+mn-ea"/>
                <a:cs typeface="Arial" charset="0"/>
              </a:rPr>
              <a:t>te</a:t>
            </a:r>
            <a:r>
              <a:rPr kumimoji="0" lang="en-US" sz="3733" b="0" i="0" u="none" strike="noStrike" kern="1200" cap="none" spc="0" normalizeH="0" baseline="0" noProof="0" dirty="0">
                <a:ln>
                  <a:noFill/>
                </a:ln>
                <a:solidFill>
                  <a:srgbClr val="275937">
                    <a:lumMod val="60000"/>
                    <a:lumOff val="40000"/>
                  </a:srgbClr>
                </a:solidFill>
                <a:effectLst/>
                <a:uLnTx/>
                <a:uFillTx/>
                <a:latin typeface="Verdana" pitchFamily="34" charset="0"/>
                <a:ea typeface="+mn-ea"/>
                <a:cs typeface="Arial" charset="0"/>
              </a:rPr>
              <a:t> </a:t>
            </a:r>
            <a:r>
              <a:rPr kumimoji="0" lang="en-US" sz="3733" b="0" i="0" u="none" strike="noStrike" kern="1200" cap="none" spc="0" normalizeH="0" baseline="0" noProof="0" dirty="0" err="1">
                <a:ln>
                  <a:noFill/>
                </a:ln>
                <a:solidFill>
                  <a:srgbClr val="275937">
                    <a:lumMod val="60000"/>
                    <a:lumOff val="40000"/>
                  </a:srgbClr>
                </a:solidFill>
                <a:effectLst/>
                <a:uLnTx/>
                <a:uFillTx/>
                <a:latin typeface="Verdana" pitchFamily="34" charset="0"/>
                <a:ea typeface="+mn-ea"/>
                <a:cs typeface="Arial" charset="0"/>
              </a:rPr>
              <a:t>zien</a:t>
            </a:r>
            <a:r>
              <a:rPr kumimoji="0" lang="en-US" sz="3733" b="0" i="0" u="none" strike="noStrike" kern="1200" cap="none" spc="0" normalizeH="0" baseline="0" noProof="0" dirty="0">
                <a:ln>
                  <a:noFill/>
                </a:ln>
                <a:solidFill>
                  <a:srgbClr val="275937">
                    <a:lumMod val="60000"/>
                    <a:lumOff val="40000"/>
                  </a:srgbClr>
                </a:solidFill>
                <a:effectLst/>
                <a:uLnTx/>
                <a:uFillTx/>
                <a:latin typeface="Verdana" pitchFamily="34" charset="0"/>
                <a:ea typeface="+mn-ea"/>
                <a:cs typeface="Arial" charset="0"/>
              </a:rPr>
              <a:t> of </a:t>
            </a:r>
            <a:r>
              <a:rPr kumimoji="0" lang="en-US" sz="3733" b="0" i="0" u="none" strike="noStrike" kern="1200" cap="none" spc="0" normalizeH="0" baseline="0" noProof="0" dirty="0" err="1">
                <a:ln>
                  <a:noFill/>
                </a:ln>
                <a:solidFill>
                  <a:srgbClr val="275937">
                    <a:lumMod val="60000"/>
                    <a:lumOff val="40000"/>
                  </a:srgbClr>
                </a:solidFill>
                <a:effectLst/>
                <a:uLnTx/>
                <a:uFillTx/>
                <a:latin typeface="Verdana" pitchFamily="34" charset="0"/>
                <a:ea typeface="+mn-ea"/>
                <a:cs typeface="Arial" charset="0"/>
              </a:rPr>
              <a:t>horen</a:t>
            </a:r>
            <a:endParaRPr kumimoji="0" lang="en-US" sz="3733" b="0" i="0" u="none" strike="noStrike" kern="1200" cap="none" spc="0" normalizeH="0" baseline="0" noProof="0" dirty="0">
              <a:ln>
                <a:noFill/>
              </a:ln>
              <a:solidFill>
                <a:srgbClr val="275937">
                  <a:lumMod val="60000"/>
                  <a:lumOff val="40000"/>
                </a:srgbClr>
              </a:solidFill>
              <a:effectLst/>
              <a:uLnTx/>
              <a:uFillTx/>
              <a:latin typeface="Verdana" pitchFamily="34" charset="0"/>
              <a:ea typeface="+mn-ea"/>
              <a:cs typeface="Arial" charset="0"/>
            </a:endParaRPr>
          </a:p>
        </p:txBody>
      </p:sp>
      <p:pic>
        <p:nvPicPr>
          <p:cNvPr id="1026" name="Picture 2" descr="Algemene informatie over geluid - Paroc.nl">
            <a:extLst>
              <a:ext uri="{FF2B5EF4-FFF2-40B4-BE49-F238E27FC236}">
                <a16:creationId xmlns:a16="http://schemas.microsoft.com/office/drawing/2014/main" id="{E100E67C-001F-458A-B17E-0D3CC8E753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83726" y="2194624"/>
            <a:ext cx="6528725" cy="93267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5302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438FB00-129A-4F35-9A92-C0918EDE954A}"/>
              </a:ext>
            </a:extLst>
          </p:cNvPr>
          <p:cNvSpPr>
            <a:spLocks noGrp="1"/>
          </p:cNvSpPr>
          <p:nvPr>
            <p:ph idx="1"/>
          </p:nvPr>
        </p:nvSpPr>
        <p:spPr/>
        <p:txBody>
          <a:bodyPr/>
          <a:lstStyle/>
          <a:p>
            <a:pPr marL="0" indent="0">
              <a:buNone/>
            </a:pPr>
            <a:endParaRPr lang="nl-NL" dirty="0"/>
          </a:p>
          <a:p>
            <a:pPr lvl="1"/>
            <a:r>
              <a:rPr lang="nl-NL" dirty="0">
                <a:ea typeface="Verdana"/>
              </a:rPr>
              <a:t>Mens: 20-20.000Hz</a:t>
            </a:r>
          </a:p>
          <a:p>
            <a:pPr lvl="1"/>
            <a:r>
              <a:rPr lang="nl-NL" dirty="0">
                <a:ea typeface="Verdana"/>
              </a:rPr>
              <a:t>A-weging – correctie voor wat een mens hoort</a:t>
            </a:r>
          </a:p>
          <a:p>
            <a:endParaRPr lang="nl-NL" dirty="0"/>
          </a:p>
        </p:txBody>
      </p:sp>
      <p:sp>
        <p:nvSpPr>
          <p:cNvPr id="3" name="Title 2">
            <a:extLst>
              <a:ext uri="{FF2B5EF4-FFF2-40B4-BE49-F238E27FC236}">
                <a16:creationId xmlns:a16="http://schemas.microsoft.com/office/drawing/2014/main" id="{ABE3280B-59D3-4ECE-8A87-D44EAF4EA742}"/>
              </a:ext>
            </a:extLst>
          </p:cNvPr>
          <p:cNvSpPr>
            <a:spLocks noGrp="1"/>
          </p:cNvSpPr>
          <p:nvPr>
            <p:ph type="title"/>
          </p:nvPr>
        </p:nvSpPr>
        <p:spPr/>
        <p:txBody>
          <a:bodyPr/>
          <a:lstStyle/>
          <a:p>
            <a:r>
              <a:rPr lang="nl-NL" dirty="0">
                <a:ea typeface="Verdana"/>
              </a:rPr>
              <a:t>Frequenties - toonhoogte</a:t>
            </a:r>
            <a:endParaRPr lang="nl-NL" dirty="0"/>
          </a:p>
        </p:txBody>
      </p:sp>
      <p:pic>
        <p:nvPicPr>
          <p:cNvPr id="4" name="Picture 5" descr="Chart, line chart&#10;&#10;Description automatically generated">
            <a:extLst>
              <a:ext uri="{FF2B5EF4-FFF2-40B4-BE49-F238E27FC236}">
                <a16:creationId xmlns:a16="http://schemas.microsoft.com/office/drawing/2014/main" id="{72297155-72E0-41F1-9152-2586AE23A796}"/>
              </a:ext>
            </a:extLst>
          </p:cNvPr>
          <p:cNvPicPr>
            <a:picLocks noChangeAspect="1"/>
          </p:cNvPicPr>
          <p:nvPr/>
        </p:nvPicPr>
        <p:blipFill>
          <a:blip r:embed="rId2"/>
          <a:stretch>
            <a:fillRect/>
          </a:stretch>
        </p:blipFill>
        <p:spPr>
          <a:xfrm>
            <a:off x="11334437" y="6208072"/>
            <a:ext cx="9932400" cy="6206357"/>
          </a:xfrm>
          <a:prstGeom prst="rect">
            <a:avLst/>
          </a:prstGeom>
        </p:spPr>
      </p:pic>
      <p:pic>
        <p:nvPicPr>
          <p:cNvPr id="5" name="Picture 7">
            <a:extLst>
              <a:ext uri="{FF2B5EF4-FFF2-40B4-BE49-F238E27FC236}">
                <a16:creationId xmlns:a16="http://schemas.microsoft.com/office/drawing/2014/main" id="{51D2F04F-C00A-476C-8583-389D382951EA}"/>
              </a:ext>
            </a:extLst>
          </p:cNvPr>
          <p:cNvPicPr>
            <a:picLocks noChangeAspect="1"/>
          </p:cNvPicPr>
          <p:nvPr/>
        </p:nvPicPr>
        <p:blipFill>
          <a:blip r:embed="rId3"/>
          <a:stretch>
            <a:fillRect/>
          </a:stretch>
        </p:blipFill>
        <p:spPr>
          <a:xfrm>
            <a:off x="13193859" y="9171623"/>
            <a:ext cx="1006581" cy="1025016"/>
          </a:xfrm>
          <a:prstGeom prst="rect">
            <a:avLst/>
          </a:prstGeom>
        </p:spPr>
      </p:pic>
      <p:pic>
        <p:nvPicPr>
          <p:cNvPr id="6" name="Picture 8" descr="A picture containing text, ax, wheel&#10;&#10;Description automatically generated">
            <a:extLst>
              <a:ext uri="{FF2B5EF4-FFF2-40B4-BE49-F238E27FC236}">
                <a16:creationId xmlns:a16="http://schemas.microsoft.com/office/drawing/2014/main" id="{64F679DA-5866-4A36-9C5C-805F78968EF1}"/>
              </a:ext>
            </a:extLst>
          </p:cNvPr>
          <p:cNvPicPr>
            <a:picLocks noChangeAspect="1"/>
          </p:cNvPicPr>
          <p:nvPr/>
        </p:nvPicPr>
        <p:blipFill rotWithShape="1">
          <a:blip r:embed="rId4"/>
          <a:srcRect l="21260" t="31618" r="22047" b="38970"/>
          <a:stretch/>
        </p:blipFill>
        <p:spPr>
          <a:xfrm>
            <a:off x="19251246" y="8542140"/>
            <a:ext cx="1395653" cy="774813"/>
          </a:xfrm>
          <a:prstGeom prst="rect">
            <a:avLst/>
          </a:prstGeom>
        </p:spPr>
      </p:pic>
      <p:pic>
        <p:nvPicPr>
          <p:cNvPr id="7" name="Picture 9">
            <a:extLst>
              <a:ext uri="{FF2B5EF4-FFF2-40B4-BE49-F238E27FC236}">
                <a16:creationId xmlns:a16="http://schemas.microsoft.com/office/drawing/2014/main" id="{BECFA17D-E466-4FF2-896E-B2FE5AE89AB7}"/>
              </a:ext>
            </a:extLst>
          </p:cNvPr>
          <p:cNvPicPr>
            <a:picLocks noChangeAspect="1"/>
          </p:cNvPicPr>
          <p:nvPr/>
        </p:nvPicPr>
        <p:blipFill>
          <a:blip r:embed="rId5"/>
          <a:stretch>
            <a:fillRect/>
          </a:stretch>
        </p:blipFill>
        <p:spPr>
          <a:xfrm>
            <a:off x="17215572" y="7814383"/>
            <a:ext cx="949709" cy="807325"/>
          </a:xfrm>
          <a:prstGeom prst="rect">
            <a:avLst/>
          </a:prstGeom>
        </p:spPr>
      </p:pic>
    </p:spTree>
    <p:extLst>
      <p:ext uri="{BB962C8B-B14F-4D97-AF65-F5344CB8AC3E}">
        <p14:creationId xmlns:p14="http://schemas.microsoft.com/office/powerpoint/2010/main" val="29227955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17CF860-9524-4527-B234-F54926B38073}"/>
              </a:ext>
            </a:extLst>
          </p:cNvPr>
          <p:cNvSpPr>
            <a:spLocks noGrp="1"/>
          </p:cNvSpPr>
          <p:nvPr>
            <p:ph idx="1"/>
          </p:nvPr>
        </p:nvSpPr>
        <p:spPr/>
        <p:txBody>
          <a:bodyPr/>
          <a:lstStyle/>
          <a:p>
            <a:pPr marL="0" indent="0">
              <a:buNone/>
            </a:pPr>
            <a:r>
              <a:rPr lang="nl-NL" dirty="0">
                <a:effectLst/>
              </a:rPr>
              <a:t>Veel Nederlanders </a:t>
            </a:r>
          </a:p>
          <a:p>
            <a:pPr marL="0" indent="0">
              <a:buNone/>
            </a:pPr>
            <a:r>
              <a:rPr lang="nl-NL" dirty="0">
                <a:effectLst/>
              </a:rPr>
              <a:t>hebben last van geluid</a:t>
            </a:r>
          </a:p>
          <a:p>
            <a:pPr marL="0" indent="0">
              <a:buNone/>
            </a:pPr>
            <a:r>
              <a:rPr lang="nl-NL" dirty="0"/>
              <a:t>(schatting 259.000)</a:t>
            </a:r>
            <a:endParaRPr lang="nl-NL" dirty="0">
              <a:effectLst/>
            </a:endParaRPr>
          </a:p>
          <a:p>
            <a:pPr algn="l"/>
            <a:endParaRPr lang="nl-NL" b="0" i="0" dirty="0">
              <a:solidFill>
                <a:srgbClr val="000000"/>
              </a:solidFill>
              <a:effectLst/>
              <a:latin typeface="RO Sans"/>
            </a:endParaRPr>
          </a:p>
          <a:p>
            <a:pPr marL="0" indent="0">
              <a:buNone/>
            </a:pPr>
            <a:r>
              <a:rPr lang="nl-NL" sz="3733" dirty="0">
                <a:solidFill>
                  <a:srgbClr val="000000"/>
                </a:solidFill>
                <a:latin typeface="RO Sans"/>
              </a:rPr>
              <a:t>Of je last hebt van geluid hangt af van:</a:t>
            </a:r>
          </a:p>
          <a:p>
            <a:pPr algn="l">
              <a:buFont typeface="Arial" panose="020B0604020202020204" pitchFamily="34" charset="0"/>
              <a:buChar char="•"/>
            </a:pPr>
            <a:r>
              <a:rPr lang="nl-NL" sz="3733" dirty="0">
                <a:solidFill>
                  <a:srgbClr val="000000"/>
                </a:solidFill>
                <a:latin typeface="RO Sans"/>
              </a:rPr>
              <a:t>geluidniveau</a:t>
            </a:r>
          </a:p>
          <a:p>
            <a:pPr algn="l">
              <a:buFont typeface="Arial" panose="020B0604020202020204" pitchFamily="34" charset="0"/>
              <a:buChar char="•"/>
            </a:pPr>
            <a:r>
              <a:rPr lang="nl-NL" sz="3733" dirty="0">
                <a:solidFill>
                  <a:srgbClr val="000000"/>
                </a:solidFill>
                <a:latin typeface="RO Sans"/>
              </a:rPr>
              <a:t>toonhoogte</a:t>
            </a:r>
          </a:p>
          <a:p>
            <a:pPr algn="l">
              <a:buFont typeface="Arial" panose="020B0604020202020204" pitchFamily="34" charset="0"/>
              <a:buChar char="•"/>
            </a:pPr>
            <a:r>
              <a:rPr lang="nl-NL" sz="3733" dirty="0">
                <a:solidFill>
                  <a:schemeClr val="bg2">
                    <a:lumMod val="60000"/>
                    <a:lumOff val="40000"/>
                  </a:schemeClr>
                </a:solidFill>
                <a:latin typeface="RO Sans"/>
              </a:rPr>
              <a:t>het soort geluid</a:t>
            </a:r>
          </a:p>
          <a:p>
            <a:pPr algn="l">
              <a:buFont typeface="Arial" panose="020B0604020202020204" pitchFamily="34" charset="0"/>
              <a:buChar char="•"/>
            </a:pPr>
            <a:r>
              <a:rPr lang="nl-NL" sz="3733" dirty="0">
                <a:solidFill>
                  <a:schemeClr val="bg2">
                    <a:lumMod val="60000"/>
                    <a:lumOff val="40000"/>
                  </a:schemeClr>
                </a:solidFill>
                <a:latin typeface="RO Sans"/>
              </a:rPr>
              <a:t>wie maakt het geluid en wanneer?</a:t>
            </a:r>
          </a:p>
          <a:p>
            <a:pPr algn="l">
              <a:buFont typeface="Arial" panose="020B0604020202020204" pitchFamily="34" charset="0"/>
              <a:buChar char="•"/>
            </a:pPr>
            <a:r>
              <a:rPr lang="nl-NL" sz="3733" dirty="0">
                <a:solidFill>
                  <a:schemeClr val="bg2">
                    <a:lumMod val="60000"/>
                    <a:lumOff val="40000"/>
                  </a:schemeClr>
                </a:solidFill>
                <a:latin typeface="RO Sans"/>
              </a:rPr>
              <a:t>hoe gevoelig ben je voor geluid?</a:t>
            </a:r>
          </a:p>
          <a:p>
            <a:endParaRPr lang="nl-NL" dirty="0"/>
          </a:p>
        </p:txBody>
      </p:sp>
      <p:sp>
        <p:nvSpPr>
          <p:cNvPr id="3" name="Title 2">
            <a:extLst>
              <a:ext uri="{FF2B5EF4-FFF2-40B4-BE49-F238E27FC236}">
                <a16:creationId xmlns:a16="http://schemas.microsoft.com/office/drawing/2014/main" id="{7ACCD1EF-6AA6-4BAF-9770-DD3347FC5BA2}"/>
              </a:ext>
            </a:extLst>
          </p:cNvPr>
          <p:cNvSpPr>
            <a:spLocks noGrp="1"/>
          </p:cNvSpPr>
          <p:nvPr>
            <p:ph type="title"/>
          </p:nvPr>
        </p:nvSpPr>
        <p:spPr/>
        <p:txBody>
          <a:bodyPr/>
          <a:lstStyle/>
          <a:p>
            <a:r>
              <a:rPr lang="en-US" dirty="0" err="1"/>
              <a:t>Geluid</a:t>
            </a:r>
            <a:r>
              <a:rPr lang="en-US" dirty="0"/>
              <a:t> en </a:t>
            </a:r>
            <a:r>
              <a:rPr lang="en-US" dirty="0" err="1"/>
              <a:t>gezondheid</a:t>
            </a:r>
            <a:endParaRPr lang="nl-NL" dirty="0"/>
          </a:p>
        </p:txBody>
      </p:sp>
      <p:pic>
        <p:nvPicPr>
          <p:cNvPr id="5" name="Picture 4">
            <a:extLst>
              <a:ext uri="{FF2B5EF4-FFF2-40B4-BE49-F238E27FC236}">
                <a16:creationId xmlns:a16="http://schemas.microsoft.com/office/drawing/2014/main" id="{BE86BCE3-386A-4E91-9FEA-42B33A150691}"/>
              </a:ext>
            </a:extLst>
          </p:cNvPr>
          <p:cNvPicPr>
            <a:picLocks noChangeAspect="1"/>
          </p:cNvPicPr>
          <p:nvPr/>
        </p:nvPicPr>
        <p:blipFill rotWithShape="1">
          <a:blip r:embed="rId2"/>
          <a:srcRect t="23009"/>
          <a:stretch/>
        </p:blipFill>
        <p:spPr>
          <a:xfrm>
            <a:off x="8735615" y="3610194"/>
            <a:ext cx="15545837" cy="9008445"/>
          </a:xfrm>
          <a:prstGeom prst="rect">
            <a:avLst/>
          </a:prstGeom>
        </p:spPr>
      </p:pic>
      <p:sp>
        <p:nvSpPr>
          <p:cNvPr id="7" name="TextBox 6">
            <a:extLst>
              <a:ext uri="{FF2B5EF4-FFF2-40B4-BE49-F238E27FC236}">
                <a16:creationId xmlns:a16="http://schemas.microsoft.com/office/drawing/2014/main" id="{D477F85D-2779-4F2F-B2D3-8AD9162640BB}"/>
              </a:ext>
            </a:extLst>
          </p:cNvPr>
          <p:cNvSpPr txBox="1"/>
          <p:nvPr/>
        </p:nvSpPr>
        <p:spPr>
          <a:xfrm>
            <a:off x="8927637" y="12713196"/>
            <a:ext cx="14977664" cy="666786"/>
          </a:xfrm>
          <a:prstGeom prst="rect">
            <a:avLst/>
          </a:prstGeom>
          <a:noFill/>
        </p:spPr>
        <p:txBody>
          <a:bodyPr wrap="square">
            <a:spAutoFit/>
          </a:bodyPr>
          <a:lstStyle/>
          <a:p>
            <a:pPr marL="0" marR="0" lvl="0" indent="0" algn="l" defTabSz="2438430" rtl="0" eaLnBrk="1" fontAlgn="base" latinLnBrk="0" hangingPunct="1">
              <a:lnSpc>
                <a:spcPct val="100000"/>
              </a:lnSpc>
              <a:spcBef>
                <a:spcPct val="0"/>
              </a:spcBef>
              <a:spcAft>
                <a:spcPct val="0"/>
              </a:spcAft>
              <a:buClrTx/>
              <a:buSzTx/>
              <a:buFontTx/>
              <a:buNone/>
              <a:tabLst/>
              <a:defRPr/>
            </a:pPr>
            <a:r>
              <a:rPr kumimoji="0" lang="nl-NL" sz="3733" b="0" i="0" u="none" strike="noStrike" kern="1200" cap="none" spc="0" normalizeH="0" baseline="0" noProof="0" dirty="0">
                <a:ln>
                  <a:noFill/>
                </a:ln>
                <a:solidFill>
                  <a:srgbClr val="000000"/>
                </a:solidFill>
                <a:effectLst/>
                <a:uLnTx/>
                <a:uFillTx/>
                <a:latin typeface="Verdana" pitchFamily="34" charset="0"/>
                <a:ea typeface="+mn-ea"/>
                <a:cs typeface="Arial" charset="0"/>
                <a:hlinkClick r:id="rId3"/>
              </a:rPr>
              <a:t>Effecten van vliegtuiggeluid op mensen | vliegtuiggeluid.nl</a:t>
            </a:r>
            <a:endParaRPr kumimoji="0" lang="nl-NL" sz="3733" b="0" i="0" u="none" strike="noStrike" kern="1200" cap="none" spc="0" normalizeH="0" baseline="0" noProof="0" dirty="0">
              <a:ln>
                <a:noFill/>
              </a:ln>
              <a:solidFill>
                <a:srgbClr val="000000"/>
              </a:solidFill>
              <a:effectLst/>
              <a:uLnTx/>
              <a:uFillTx/>
              <a:latin typeface="Verdana" pitchFamily="34" charset="0"/>
              <a:ea typeface="+mn-ea"/>
              <a:cs typeface="Arial" charset="0"/>
            </a:endParaRPr>
          </a:p>
        </p:txBody>
      </p:sp>
    </p:spTree>
    <p:extLst>
      <p:ext uri="{BB962C8B-B14F-4D97-AF65-F5344CB8AC3E}">
        <p14:creationId xmlns:p14="http://schemas.microsoft.com/office/powerpoint/2010/main" val="27880600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C1A45-BA8B-4376-8F3E-E6268D9DEC3C}"/>
              </a:ext>
            </a:extLst>
          </p:cNvPr>
          <p:cNvSpPr>
            <a:spLocks noGrp="1"/>
          </p:cNvSpPr>
          <p:nvPr>
            <p:ph type="title"/>
          </p:nvPr>
        </p:nvSpPr>
        <p:spPr/>
        <p:txBody>
          <a:bodyPr/>
          <a:lstStyle/>
          <a:p>
            <a:r>
              <a:rPr lang="nl-NL" dirty="0">
                <a:ea typeface="Verdana"/>
              </a:rPr>
              <a:t>Welk geluid heb je last van?</a:t>
            </a:r>
            <a:endParaRPr lang="nl-NL" dirty="0"/>
          </a:p>
        </p:txBody>
      </p:sp>
      <p:sp>
        <p:nvSpPr>
          <p:cNvPr id="3" name="Content Placeholder 2">
            <a:extLst>
              <a:ext uri="{FF2B5EF4-FFF2-40B4-BE49-F238E27FC236}">
                <a16:creationId xmlns:a16="http://schemas.microsoft.com/office/drawing/2014/main" id="{42714368-D19A-48BA-A4F1-C0035A4ACBF7}"/>
              </a:ext>
            </a:extLst>
          </p:cNvPr>
          <p:cNvSpPr>
            <a:spLocks noGrp="1"/>
          </p:cNvSpPr>
          <p:nvPr>
            <p:ph idx="1"/>
          </p:nvPr>
        </p:nvSpPr>
        <p:spPr>
          <a:xfrm>
            <a:off x="1295400" y="3689349"/>
            <a:ext cx="21793200" cy="8929291"/>
          </a:xfrm>
        </p:spPr>
        <p:txBody>
          <a:bodyPr/>
          <a:lstStyle/>
          <a:p>
            <a:pPr marL="711209" lvl="1" indent="0">
              <a:buNone/>
            </a:pPr>
            <a:r>
              <a:rPr lang="nl-NL" dirty="0">
                <a:ea typeface="Verdana"/>
              </a:rPr>
              <a:t>Officiële maat</a:t>
            </a:r>
          </a:p>
          <a:p>
            <a:pPr lvl="1"/>
            <a:r>
              <a:rPr lang="nl-NL" dirty="0" err="1">
                <a:ea typeface="Verdana"/>
              </a:rPr>
              <a:t>L</a:t>
            </a:r>
            <a:r>
              <a:rPr lang="nl-NL" baseline="-25000" dirty="0" err="1">
                <a:ea typeface="Verdana"/>
              </a:rPr>
              <a:t>den</a:t>
            </a:r>
            <a:r>
              <a:rPr lang="nl-NL" dirty="0">
                <a:ea typeface="Verdana"/>
              </a:rPr>
              <a:t> </a:t>
            </a:r>
          </a:p>
          <a:p>
            <a:pPr marL="1609111" lvl="2"/>
            <a:r>
              <a:rPr lang="nl-NL" sz="4267" dirty="0">
                <a:ea typeface="Verdana"/>
              </a:rPr>
              <a:t>Berekeningen</a:t>
            </a:r>
          </a:p>
          <a:p>
            <a:pPr marL="1609111" lvl="2"/>
            <a:r>
              <a:rPr lang="nl-NL" sz="4267" dirty="0">
                <a:ea typeface="Verdana"/>
              </a:rPr>
              <a:t>Jaargemiddelde</a:t>
            </a:r>
            <a:endParaRPr lang="en-US" sz="4267" dirty="0">
              <a:ea typeface="+mn-lt"/>
              <a:cs typeface="+mn-lt"/>
            </a:endParaRPr>
          </a:p>
          <a:p>
            <a:pPr marL="1609111" lvl="2"/>
            <a:r>
              <a:rPr lang="nl-NL" sz="4267" dirty="0">
                <a:ea typeface="Verdana"/>
              </a:rPr>
              <a:t>Avond: +5, nacht: +10 </a:t>
            </a:r>
          </a:p>
          <a:p>
            <a:pPr marL="1609111" lvl="2"/>
            <a:endParaRPr lang="nl-NL" sz="4267" dirty="0">
              <a:ea typeface="Verdana"/>
            </a:endParaRPr>
          </a:p>
          <a:p>
            <a:pPr marL="0" indent="0">
              <a:buNone/>
            </a:pPr>
            <a:r>
              <a:rPr lang="en-US" dirty="0">
                <a:ea typeface="+mn-lt"/>
                <a:cs typeface="+mn-lt"/>
              </a:rPr>
              <a:t>   Wat je (</a:t>
            </a:r>
            <a:r>
              <a:rPr lang="en-US" dirty="0" err="1">
                <a:ea typeface="+mn-lt"/>
                <a:cs typeface="+mn-lt"/>
              </a:rPr>
              <a:t>zelf</a:t>
            </a:r>
            <a:r>
              <a:rPr lang="en-US" dirty="0">
                <a:ea typeface="+mn-lt"/>
                <a:cs typeface="+mn-lt"/>
              </a:rPr>
              <a:t>) </a:t>
            </a:r>
            <a:r>
              <a:rPr lang="en-US" dirty="0" err="1">
                <a:ea typeface="+mn-lt"/>
                <a:cs typeface="+mn-lt"/>
              </a:rPr>
              <a:t>wil</a:t>
            </a:r>
            <a:r>
              <a:rPr lang="en-US" dirty="0">
                <a:ea typeface="+mn-lt"/>
                <a:cs typeface="+mn-lt"/>
              </a:rPr>
              <a:t> </a:t>
            </a:r>
            <a:r>
              <a:rPr lang="en-US" dirty="0" err="1">
                <a:ea typeface="+mn-lt"/>
                <a:cs typeface="+mn-lt"/>
              </a:rPr>
              <a:t>meten</a:t>
            </a:r>
            <a:endParaRPr lang="en-US" dirty="0">
              <a:ea typeface="+mn-lt"/>
              <a:cs typeface="+mn-lt"/>
            </a:endParaRPr>
          </a:p>
          <a:p>
            <a:pPr lvl="1"/>
            <a:r>
              <a:rPr lang="nl-NL" sz="4267" dirty="0">
                <a:ea typeface="Verdana"/>
              </a:rPr>
              <a:t>L</a:t>
            </a:r>
            <a:r>
              <a:rPr lang="nl-NL" sz="4267" baseline="-25000" dirty="0">
                <a:ea typeface="Verdana"/>
              </a:rPr>
              <a:t>EQ</a:t>
            </a:r>
            <a:r>
              <a:rPr lang="nl-NL" sz="4267" dirty="0">
                <a:ea typeface="Verdana"/>
              </a:rPr>
              <a:t> = kort tijdsgemiddelde </a:t>
            </a:r>
            <a:r>
              <a:rPr lang="nl-NL" sz="4267" dirty="0">
                <a:solidFill>
                  <a:srgbClr val="00B050"/>
                </a:solidFill>
                <a:ea typeface="Verdana"/>
              </a:rPr>
              <a:t>(bv 10 sec of 1 min)</a:t>
            </a:r>
          </a:p>
          <a:p>
            <a:pPr lvl="1"/>
            <a:r>
              <a:rPr lang="nl-NL" sz="4267" dirty="0">
                <a:solidFill>
                  <a:srgbClr val="00B050"/>
                </a:solidFill>
                <a:ea typeface="Verdana"/>
              </a:rPr>
              <a:t>Beleving!</a:t>
            </a:r>
          </a:p>
          <a:p>
            <a:pPr marL="906369" lvl="2" indent="0">
              <a:buNone/>
            </a:pPr>
            <a:endParaRPr lang="nl-NL" dirty="0"/>
          </a:p>
          <a:p>
            <a:pPr marL="529596" indent="-529596"/>
            <a:endParaRPr lang="nl-NL" dirty="0">
              <a:ea typeface="Verdana"/>
            </a:endParaRPr>
          </a:p>
          <a:p>
            <a:pPr marL="529596" indent="-529596"/>
            <a:endParaRPr lang="nl-NL" dirty="0">
              <a:ea typeface="Verdana"/>
            </a:endParaRPr>
          </a:p>
        </p:txBody>
      </p:sp>
      <p:sp>
        <p:nvSpPr>
          <p:cNvPr id="5" name="Slide Number Placeholder 4">
            <a:extLst>
              <a:ext uri="{FF2B5EF4-FFF2-40B4-BE49-F238E27FC236}">
                <a16:creationId xmlns:a16="http://schemas.microsoft.com/office/drawing/2014/main" id="{CDD5B2E9-7EA6-4993-9C94-4216D4C19BE4}"/>
              </a:ext>
            </a:extLst>
          </p:cNvPr>
          <p:cNvSpPr>
            <a:spLocks noGrp="1"/>
          </p:cNvSpPr>
          <p:nvPr>
            <p:ph type="sldNum" sz="quarter" idx="14"/>
          </p:nvPr>
        </p:nvSpPr>
        <p:spPr bwMode="auto">
          <a:xfrm>
            <a:off x="1295407" y="17085736"/>
            <a:ext cx="960968" cy="381000"/>
          </a:xfrm>
          <a:prstGeom prst="rect">
            <a:avLst/>
          </a:prstGeom>
          <a:noFill/>
          <a:ln>
            <a:noFill/>
          </a:ln>
          <a:effectLst/>
        </p:spPr>
        <p:txBody>
          <a:bodyPr vert="horz" wrap="square" lIns="0" tIns="0" rIns="0" bIns="0" numCol="1" anchor="t" anchorCtr="0" compatLnSpc="1">
            <a:prstTxWarp prst="textNoShape">
              <a:avLst/>
            </a:prstTxWarp>
          </a:bodyPr>
          <a:lstStyle>
            <a:defPPr>
              <a:defRPr lang="en-US"/>
            </a:defPPr>
            <a:lvl1pPr marL="0" algn="l" defTabSz="2438430" rtl="0" eaLnBrk="1" latinLnBrk="0" hangingPunct="1">
              <a:defRPr sz="2667" kern="1200">
                <a:solidFill>
                  <a:srgbClr val="000000"/>
                </a:solidFill>
                <a:latin typeface="+mn-lt"/>
                <a:ea typeface="+mn-ea"/>
                <a:cs typeface="Arial" pitchFamily="34" charset="0"/>
              </a:defRPr>
            </a:lvl1pPr>
            <a:lvl2pPr marL="1219215" algn="l" defTabSz="2438430" rtl="0" eaLnBrk="1" latinLnBrk="0" hangingPunct="1">
              <a:defRPr sz="4800" kern="1200">
                <a:solidFill>
                  <a:schemeClr val="tx1"/>
                </a:solidFill>
                <a:latin typeface="+mn-lt"/>
                <a:ea typeface="+mn-ea"/>
                <a:cs typeface="+mn-cs"/>
              </a:defRPr>
            </a:lvl2pPr>
            <a:lvl3pPr marL="2438430" algn="l" defTabSz="2438430" rtl="0" eaLnBrk="1" latinLnBrk="0" hangingPunct="1">
              <a:defRPr sz="4800" kern="1200">
                <a:solidFill>
                  <a:schemeClr val="tx1"/>
                </a:solidFill>
                <a:latin typeface="+mn-lt"/>
                <a:ea typeface="+mn-ea"/>
                <a:cs typeface="+mn-cs"/>
              </a:defRPr>
            </a:lvl3pPr>
            <a:lvl4pPr marL="3657646" algn="l" defTabSz="2438430" rtl="0" eaLnBrk="1" latinLnBrk="0" hangingPunct="1">
              <a:defRPr sz="4800" kern="1200">
                <a:solidFill>
                  <a:schemeClr val="tx1"/>
                </a:solidFill>
                <a:latin typeface="+mn-lt"/>
                <a:ea typeface="+mn-ea"/>
                <a:cs typeface="+mn-cs"/>
              </a:defRPr>
            </a:lvl4pPr>
            <a:lvl5pPr marL="4876861" algn="l" defTabSz="2438430" rtl="0" eaLnBrk="1" latinLnBrk="0" hangingPunct="1">
              <a:defRPr sz="4800" kern="1200">
                <a:solidFill>
                  <a:schemeClr val="tx1"/>
                </a:solidFill>
                <a:latin typeface="+mn-lt"/>
                <a:ea typeface="+mn-ea"/>
                <a:cs typeface="+mn-cs"/>
              </a:defRPr>
            </a:lvl5pPr>
            <a:lvl6pPr marL="6096076" algn="l" defTabSz="2438430" rtl="0" eaLnBrk="1" latinLnBrk="0" hangingPunct="1">
              <a:defRPr sz="4800" kern="1200">
                <a:solidFill>
                  <a:schemeClr val="tx1"/>
                </a:solidFill>
                <a:latin typeface="+mn-lt"/>
                <a:ea typeface="+mn-ea"/>
                <a:cs typeface="+mn-cs"/>
              </a:defRPr>
            </a:lvl6pPr>
            <a:lvl7pPr marL="7315291" algn="l" defTabSz="2438430" rtl="0" eaLnBrk="1" latinLnBrk="0" hangingPunct="1">
              <a:defRPr sz="4800" kern="1200">
                <a:solidFill>
                  <a:schemeClr val="tx1"/>
                </a:solidFill>
                <a:latin typeface="+mn-lt"/>
                <a:ea typeface="+mn-ea"/>
                <a:cs typeface="+mn-cs"/>
              </a:defRPr>
            </a:lvl7pPr>
            <a:lvl8pPr marL="8534507" algn="l" defTabSz="2438430" rtl="0" eaLnBrk="1" latinLnBrk="0" hangingPunct="1">
              <a:defRPr sz="4800" kern="1200">
                <a:solidFill>
                  <a:schemeClr val="tx1"/>
                </a:solidFill>
                <a:latin typeface="+mn-lt"/>
                <a:ea typeface="+mn-ea"/>
                <a:cs typeface="+mn-cs"/>
              </a:defRPr>
            </a:lvl8pPr>
            <a:lvl9pPr marL="9753722" algn="l" defTabSz="2438430" rtl="0" eaLnBrk="1" latinLnBrk="0" hangingPunct="1">
              <a:defRPr sz="4800" kern="1200">
                <a:solidFill>
                  <a:schemeClr val="tx1"/>
                </a:solidFill>
                <a:latin typeface="+mn-lt"/>
                <a:ea typeface="+mn-ea"/>
                <a:cs typeface="+mn-cs"/>
              </a:defRPr>
            </a:lvl9pPr>
          </a:lstStyle>
          <a:p>
            <a:pPr marL="0" marR="0" lvl="0" indent="0" algn="l" defTabSz="2438430" rtl="0" eaLnBrk="1" fontAlgn="base" latinLnBrk="0" hangingPunct="1">
              <a:lnSpc>
                <a:spcPct val="100000"/>
              </a:lnSpc>
              <a:spcBef>
                <a:spcPct val="0"/>
              </a:spcBef>
              <a:spcAft>
                <a:spcPct val="0"/>
              </a:spcAft>
              <a:buClrTx/>
              <a:buSzTx/>
              <a:buFontTx/>
              <a:buNone/>
              <a:tabLst/>
              <a:defRPr/>
            </a:pPr>
            <a:fld id="{A583839A-0D0F-4E1A-B2C9-EE18E7FB9E9D}" type="slidenum">
              <a:rPr kumimoji="0" lang="nl-NL" sz="2667" b="0" i="0" u="none" strike="noStrike" kern="1200" cap="none" spc="0" normalizeH="0" baseline="0" noProof="0">
                <a:ln>
                  <a:noFill/>
                </a:ln>
                <a:solidFill>
                  <a:srgbClr val="000000"/>
                </a:solidFill>
                <a:effectLst/>
                <a:uLnTx/>
                <a:uFillTx/>
                <a:latin typeface="Verdana"/>
                <a:ea typeface="+mn-ea"/>
                <a:cs typeface="Arial" pitchFamily="34" charset="0"/>
              </a:rPr>
              <a:pPr marL="0" marR="0" lvl="0" indent="0" algn="l" defTabSz="2438430" rtl="0" eaLnBrk="1" fontAlgn="base" latinLnBrk="0" hangingPunct="1">
                <a:lnSpc>
                  <a:spcPct val="100000"/>
                </a:lnSpc>
                <a:spcBef>
                  <a:spcPct val="0"/>
                </a:spcBef>
                <a:spcAft>
                  <a:spcPct val="0"/>
                </a:spcAft>
                <a:buClrTx/>
                <a:buSzTx/>
                <a:buFontTx/>
                <a:buNone/>
                <a:tabLst/>
                <a:defRPr/>
              </a:pPr>
              <a:t>23</a:t>
            </a:fld>
            <a:endParaRPr kumimoji="0" lang="nl-NL" sz="2667" b="0" i="0" u="none" strike="noStrike" kern="1200" cap="none" spc="0" normalizeH="0" baseline="0" noProof="0" dirty="0">
              <a:ln>
                <a:noFill/>
              </a:ln>
              <a:solidFill>
                <a:srgbClr val="000000"/>
              </a:solidFill>
              <a:effectLst/>
              <a:uLnTx/>
              <a:uFillTx/>
              <a:latin typeface="Verdana"/>
              <a:ea typeface="+mn-ea"/>
              <a:cs typeface="Arial" pitchFamily="34" charset="0"/>
            </a:endParaRPr>
          </a:p>
        </p:txBody>
      </p:sp>
    </p:spTree>
    <p:extLst>
      <p:ext uri="{BB962C8B-B14F-4D97-AF65-F5344CB8AC3E}">
        <p14:creationId xmlns:p14="http://schemas.microsoft.com/office/powerpoint/2010/main" val="8995511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a:extLst>
              <a:ext uri="{FF2B5EF4-FFF2-40B4-BE49-F238E27FC236}">
                <a16:creationId xmlns:a16="http://schemas.microsoft.com/office/drawing/2014/main" id="{18FA297A-EE79-4E2F-94E7-18FD95791857}"/>
              </a:ext>
            </a:extLst>
          </p:cNvPr>
          <p:cNvPicPr>
            <a:picLocks noChangeAspect="1"/>
          </p:cNvPicPr>
          <p:nvPr/>
        </p:nvPicPr>
        <p:blipFill>
          <a:blip r:embed="rId2"/>
          <a:stretch>
            <a:fillRect/>
          </a:stretch>
        </p:blipFill>
        <p:spPr>
          <a:xfrm>
            <a:off x="16224448" y="2583764"/>
            <a:ext cx="7497552" cy="7051085"/>
          </a:xfrm>
          <a:prstGeom prst="rect">
            <a:avLst/>
          </a:prstGeom>
        </p:spPr>
      </p:pic>
      <p:sp>
        <p:nvSpPr>
          <p:cNvPr id="2" name="Title 1">
            <a:extLst>
              <a:ext uri="{FF2B5EF4-FFF2-40B4-BE49-F238E27FC236}">
                <a16:creationId xmlns:a16="http://schemas.microsoft.com/office/drawing/2014/main" id="{504287CA-E85D-46D3-87EE-25FD5139A949}"/>
              </a:ext>
            </a:extLst>
          </p:cNvPr>
          <p:cNvSpPr>
            <a:spLocks noGrp="1"/>
          </p:cNvSpPr>
          <p:nvPr>
            <p:ph type="title"/>
          </p:nvPr>
        </p:nvSpPr>
        <p:spPr/>
        <p:txBody>
          <a:bodyPr/>
          <a:lstStyle/>
          <a:p>
            <a:r>
              <a:rPr lang="nl-NL" dirty="0">
                <a:ea typeface="Verdana"/>
              </a:rPr>
              <a:t>Zelf geluid meten met sensoren</a:t>
            </a:r>
            <a:endParaRPr lang="nl-NL" dirty="0"/>
          </a:p>
        </p:txBody>
      </p:sp>
      <p:sp>
        <p:nvSpPr>
          <p:cNvPr id="3" name="Content Placeholder 2">
            <a:extLst>
              <a:ext uri="{FF2B5EF4-FFF2-40B4-BE49-F238E27FC236}">
                <a16:creationId xmlns:a16="http://schemas.microsoft.com/office/drawing/2014/main" id="{44C020A1-2705-4E93-90E0-B8BF8AAFD15C}"/>
              </a:ext>
            </a:extLst>
          </p:cNvPr>
          <p:cNvSpPr>
            <a:spLocks noGrp="1"/>
          </p:cNvSpPr>
          <p:nvPr>
            <p:ph idx="1"/>
          </p:nvPr>
        </p:nvSpPr>
        <p:spPr/>
        <p:txBody>
          <a:bodyPr/>
          <a:lstStyle/>
          <a:p>
            <a:pPr marL="0" indent="0">
              <a:buNone/>
            </a:pPr>
            <a:r>
              <a:rPr lang="nl-NL" dirty="0">
                <a:ea typeface="Verdana"/>
              </a:rPr>
              <a:t>Data:</a:t>
            </a:r>
          </a:p>
          <a:p>
            <a:pPr lvl="1"/>
            <a:r>
              <a:rPr lang="nl-NL" sz="3733" dirty="0">
                <a:ea typeface="+mn-lt"/>
                <a:cs typeface="+mn-lt"/>
                <a:hlinkClick r:id="rId3">
                  <a:extLst>
                    <a:ext uri="{A12FA001-AC4F-418D-AE19-62706E023703}">
                      <ahyp:hlinkClr xmlns:ahyp="http://schemas.microsoft.com/office/drawing/2018/hyperlinkcolor" val="tx"/>
                    </a:ext>
                  </a:extLst>
                </a:hlinkClick>
              </a:rPr>
              <a:t>https://samenmeten.rivm.nl/dataportaal</a:t>
            </a:r>
            <a:endParaRPr lang="nl-NL" sz="1867" dirty="0">
              <a:ea typeface="+mn-lt"/>
              <a:cs typeface="+mn-lt"/>
            </a:endParaRPr>
          </a:p>
          <a:p>
            <a:pPr lvl="1"/>
            <a:r>
              <a:rPr lang="nl-NL" sz="3733" dirty="0">
                <a:ea typeface="+mn-lt"/>
                <a:cs typeface="+mn-lt"/>
                <a:hlinkClick r:id="rId4">
                  <a:extLst>
                    <a:ext uri="{A12FA001-AC4F-418D-AE19-62706E023703}">
                      <ahyp:hlinkClr xmlns:ahyp="http://schemas.microsoft.com/office/drawing/2018/hyperlinkcolor" val="tx"/>
                    </a:ext>
                  </a:extLst>
                </a:hlinkClick>
              </a:rPr>
              <a:t>https://sensor.community</a:t>
            </a:r>
            <a:endParaRPr lang="nl-NL" sz="1867" dirty="0">
              <a:ea typeface="+mn-lt"/>
              <a:cs typeface="Arial"/>
            </a:endParaRPr>
          </a:p>
        </p:txBody>
      </p:sp>
      <p:pic>
        <p:nvPicPr>
          <p:cNvPr id="4" name="Picture 4" descr="Chart&#10;&#10;Description automatically generated">
            <a:extLst>
              <a:ext uri="{FF2B5EF4-FFF2-40B4-BE49-F238E27FC236}">
                <a16:creationId xmlns:a16="http://schemas.microsoft.com/office/drawing/2014/main" id="{9B3811DC-353A-4BBB-9895-E7DD36E9A253}"/>
              </a:ext>
            </a:extLst>
          </p:cNvPr>
          <p:cNvPicPr>
            <a:picLocks noChangeAspect="1"/>
          </p:cNvPicPr>
          <p:nvPr/>
        </p:nvPicPr>
        <p:blipFill>
          <a:blip r:embed="rId5"/>
          <a:stretch>
            <a:fillRect/>
          </a:stretch>
        </p:blipFill>
        <p:spPr>
          <a:xfrm>
            <a:off x="6514161" y="8057747"/>
            <a:ext cx="9228728" cy="5100592"/>
          </a:xfrm>
          <a:prstGeom prst="rect">
            <a:avLst/>
          </a:prstGeom>
        </p:spPr>
      </p:pic>
      <p:pic>
        <p:nvPicPr>
          <p:cNvPr id="6" name="Picture 6">
            <a:extLst>
              <a:ext uri="{FF2B5EF4-FFF2-40B4-BE49-F238E27FC236}">
                <a16:creationId xmlns:a16="http://schemas.microsoft.com/office/drawing/2014/main" id="{B9F6DB9C-2881-46E2-9B68-96AA59FE0382}"/>
              </a:ext>
            </a:extLst>
          </p:cNvPr>
          <p:cNvPicPr>
            <a:picLocks noChangeAspect="1"/>
          </p:cNvPicPr>
          <p:nvPr/>
        </p:nvPicPr>
        <p:blipFill>
          <a:blip r:embed="rId6"/>
          <a:stretch>
            <a:fillRect/>
          </a:stretch>
        </p:blipFill>
        <p:spPr>
          <a:xfrm>
            <a:off x="12570884" y="8890044"/>
            <a:ext cx="561352" cy="536909"/>
          </a:xfrm>
          <a:prstGeom prst="rect">
            <a:avLst/>
          </a:prstGeom>
        </p:spPr>
      </p:pic>
      <p:sp>
        <p:nvSpPr>
          <p:cNvPr id="7" name="Slide Number Placeholder 4">
            <a:extLst>
              <a:ext uri="{FF2B5EF4-FFF2-40B4-BE49-F238E27FC236}">
                <a16:creationId xmlns:a16="http://schemas.microsoft.com/office/drawing/2014/main" id="{5FDB5CC7-A2D5-4F52-A298-FB408DF6D04B}"/>
              </a:ext>
            </a:extLst>
          </p:cNvPr>
          <p:cNvSpPr>
            <a:spLocks noGrp="1"/>
          </p:cNvSpPr>
          <p:nvPr>
            <p:ph type="sldNum" sz="quarter" idx="14"/>
          </p:nvPr>
        </p:nvSpPr>
        <p:spPr bwMode="auto">
          <a:xfrm>
            <a:off x="1295407" y="17085736"/>
            <a:ext cx="960968" cy="381000"/>
          </a:xfrm>
          <a:prstGeom prst="rect">
            <a:avLst/>
          </a:prstGeom>
          <a:noFill/>
          <a:ln>
            <a:noFill/>
          </a:ln>
          <a:effectLst/>
        </p:spPr>
        <p:txBody>
          <a:bodyPr vert="horz" wrap="square" lIns="0" tIns="0" rIns="0" bIns="0" numCol="1" anchor="t" anchorCtr="0" compatLnSpc="1">
            <a:prstTxWarp prst="textNoShape">
              <a:avLst/>
            </a:prstTxWarp>
          </a:bodyPr>
          <a:lstStyle>
            <a:defPPr>
              <a:defRPr lang="en-US"/>
            </a:defPPr>
            <a:lvl1pPr marL="0" algn="l" defTabSz="2438430" rtl="0" eaLnBrk="1" latinLnBrk="0" hangingPunct="1">
              <a:defRPr sz="2667" kern="1200">
                <a:solidFill>
                  <a:srgbClr val="000000"/>
                </a:solidFill>
                <a:latin typeface="+mn-lt"/>
                <a:ea typeface="+mn-ea"/>
                <a:cs typeface="Arial" pitchFamily="34" charset="0"/>
              </a:defRPr>
            </a:lvl1pPr>
            <a:lvl2pPr marL="1219215" algn="l" defTabSz="2438430" rtl="0" eaLnBrk="1" latinLnBrk="0" hangingPunct="1">
              <a:defRPr sz="4800" kern="1200">
                <a:solidFill>
                  <a:schemeClr val="tx1"/>
                </a:solidFill>
                <a:latin typeface="+mn-lt"/>
                <a:ea typeface="+mn-ea"/>
                <a:cs typeface="+mn-cs"/>
              </a:defRPr>
            </a:lvl2pPr>
            <a:lvl3pPr marL="2438430" algn="l" defTabSz="2438430" rtl="0" eaLnBrk="1" latinLnBrk="0" hangingPunct="1">
              <a:defRPr sz="4800" kern="1200">
                <a:solidFill>
                  <a:schemeClr val="tx1"/>
                </a:solidFill>
                <a:latin typeface="+mn-lt"/>
                <a:ea typeface="+mn-ea"/>
                <a:cs typeface="+mn-cs"/>
              </a:defRPr>
            </a:lvl3pPr>
            <a:lvl4pPr marL="3657646" algn="l" defTabSz="2438430" rtl="0" eaLnBrk="1" latinLnBrk="0" hangingPunct="1">
              <a:defRPr sz="4800" kern="1200">
                <a:solidFill>
                  <a:schemeClr val="tx1"/>
                </a:solidFill>
                <a:latin typeface="+mn-lt"/>
                <a:ea typeface="+mn-ea"/>
                <a:cs typeface="+mn-cs"/>
              </a:defRPr>
            </a:lvl4pPr>
            <a:lvl5pPr marL="4876861" algn="l" defTabSz="2438430" rtl="0" eaLnBrk="1" latinLnBrk="0" hangingPunct="1">
              <a:defRPr sz="4800" kern="1200">
                <a:solidFill>
                  <a:schemeClr val="tx1"/>
                </a:solidFill>
                <a:latin typeface="+mn-lt"/>
                <a:ea typeface="+mn-ea"/>
                <a:cs typeface="+mn-cs"/>
              </a:defRPr>
            </a:lvl5pPr>
            <a:lvl6pPr marL="6096076" algn="l" defTabSz="2438430" rtl="0" eaLnBrk="1" latinLnBrk="0" hangingPunct="1">
              <a:defRPr sz="4800" kern="1200">
                <a:solidFill>
                  <a:schemeClr val="tx1"/>
                </a:solidFill>
                <a:latin typeface="+mn-lt"/>
                <a:ea typeface="+mn-ea"/>
                <a:cs typeface="+mn-cs"/>
              </a:defRPr>
            </a:lvl6pPr>
            <a:lvl7pPr marL="7315291" algn="l" defTabSz="2438430" rtl="0" eaLnBrk="1" latinLnBrk="0" hangingPunct="1">
              <a:defRPr sz="4800" kern="1200">
                <a:solidFill>
                  <a:schemeClr val="tx1"/>
                </a:solidFill>
                <a:latin typeface="+mn-lt"/>
                <a:ea typeface="+mn-ea"/>
                <a:cs typeface="+mn-cs"/>
              </a:defRPr>
            </a:lvl7pPr>
            <a:lvl8pPr marL="8534507" algn="l" defTabSz="2438430" rtl="0" eaLnBrk="1" latinLnBrk="0" hangingPunct="1">
              <a:defRPr sz="4800" kern="1200">
                <a:solidFill>
                  <a:schemeClr val="tx1"/>
                </a:solidFill>
                <a:latin typeface="+mn-lt"/>
                <a:ea typeface="+mn-ea"/>
                <a:cs typeface="+mn-cs"/>
              </a:defRPr>
            </a:lvl8pPr>
            <a:lvl9pPr marL="9753722" algn="l" defTabSz="2438430" rtl="0" eaLnBrk="1" latinLnBrk="0" hangingPunct="1">
              <a:defRPr sz="4800" kern="1200">
                <a:solidFill>
                  <a:schemeClr val="tx1"/>
                </a:solidFill>
                <a:latin typeface="+mn-lt"/>
                <a:ea typeface="+mn-ea"/>
                <a:cs typeface="+mn-cs"/>
              </a:defRPr>
            </a:lvl9pPr>
          </a:lstStyle>
          <a:p>
            <a:pPr marL="0" marR="0" lvl="0" indent="0" algn="l" defTabSz="2438430" rtl="0" eaLnBrk="1" fontAlgn="base" latinLnBrk="0" hangingPunct="1">
              <a:lnSpc>
                <a:spcPct val="100000"/>
              </a:lnSpc>
              <a:spcBef>
                <a:spcPct val="0"/>
              </a:spcBef>
              <a:spcAft>
                <a:spcPct val="0"/>
              </a:spcAft>
              <a:buClrTx/>
              <a:buSzTx/>
              <a:buFontTx/>
              <a:buNone/>
              <a:tabLst/>
              <a:defRPr/>
            </a:pPr>
            <a:fld id="{A583839A-0D0F-4E1A-B2C9-EE18E7FB9E9D}" type="slidenum">
              <a:rPr kumimoji="0" lang="nl-NL" sz="2667" b="0" i="0" u="none" strike="noStrike" kern="1200" cap="none" spc="0" normalizeH="0" baseline="0" noProof="0">
                <a:ln>
                  <a:noFill/>
                </a:ln>
                <a:solidFill>
                  <a:srgbClr val="000000"/>
                </a:solidFill>
                <a:effectLst/>
                <a:uLnTx/>
                <a:uFillTx/>
                <a:latin typeface="Verdana"/>
                <a:ea typeface="+mn-ea"/>
                <a:cs typeface="Arial" pitchFamily="34" charset="0"/>
              </a:rPr>
              <a:pPr marL="0" marR="0" lvl="0" indent="0" algn="l" defTabSz="2438430" rtl="0" eaLnBrk="1" fontAlgn="base" latinLnBrk="0" hangingPunct="1">
                <a:lnSpc>
                  <a:spcPct val="100000"/>
                </a:lnSpc>
                <a:spcBef>
                  <a:spcPct val="0"/>
                </a:spcBef>
                <a:spcAft>
                  <a:spcPct val="0"/>
                </a:spcAft>
                <a:buClrTx/>
                <a:buSzTx/>
                <a:buFontTx/>
                <a:buNone/>
                <a:tabLst/>
                <a:defRPr/>
              </a:pPr>
              <a:t>24</a:t>
            </a:fld>
            <a:endParaRPr kumimoji="0" lang="nl-NL" sz="2667" b="0" i="0" u="none" strike="noStrike" kern="1200" cap="none" spc="0" normalizeH="0" baseline="0" noProof="0">
              <a:ln>
                <a:noFill/>
              </a:ln>
              <a:solidFill>
                <a:srgbClr val="000000"/>
              </a:solidFill>
              <a:effectLst/>
              <a:uLnTx/>
              <a:uFillTx/>
              <a:latin typeface="Verdana"/>
              <a:ea typeface="+mn-ea"/>
              <a:cs typeface="Arial" pitchFamily="34" charset="0"/>
            </a:endParaRPr>
          </a:p>
        </p:txBody>
      </p:sp>
      <p:pic>
        <p:nvPicPr>
          <p:cNvPr id="9" name="Picture 8">
            <a:extLst>
              <a:ext uri="{FF2B5EF4-FFF2-40B4-BE49-F238E27FC236}">
                <a16:creationId xmlns:a16="http://schemas.microsoft.com/office/drawing/2014/main" id="{A9B8DD10-913D-E451-DD03-366C23CE9188}"/>
              </a:ext>
            </a:extLst>
          </p:cNvPr>
          <p:cNvPicPr>
            <a:picLocks noChangeAspect="1"/>
          </p:cNvPicPr>
          <p:nvPr/>
        </p:nvPicPr>
        <p:blipFill>
          <a:blip r:embed="rId7"/>
          <a:stretch>
            <a:fillRect/>
          </a:stretch>
        </p:blipFill>
        <p:spPr>
          <a:xfrm>
            <a:off x="6305551" y="5897894"/>
            <a:ext cx="9645944" cy="7473909"/>
          </a:xfrm>
          <a:prstGeom prst="rect">
            <a:avLst/>
          </a:prstGeom>
        </p:spPr>
      </p:pic>
    </p:spTree>
    <p:extLst>
      <p:ext uri="{BB962C8B-B14F-4D97-AF65-F5344CB8AC3E}">
        <p14:creationId xmlns:p14="http://schemas.microsoft.com/office/powerpoint/2010/main" val="23156280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F2E1E-EB1E-4392-8256-31076DB78AC2}"/>
              </a:ext>
            </a:extLst>
          </p:cNvPr>
          <p:cNvSpPr>
            <a:spLocks noGrp="1"/>
          </p:cNvSpPr>
          <p:nvPr>
            <p:ph type="title"/>
          </p:nvPr>
        </p:nvSpPr>
        <p:spPr/>
        <p:txBody>
          <a:bodyPr/>
          <a:lstStyle/>
          <a:p>
            <a:r>
              <a:rPr lang="en-US" dirty="0" err="1">
                <a:cs typeface="Calibri Light"/>
              </a:rPr>
              <a:t>Vliegtuiggeluid</a:t>
            </a:r>
            <a:endParaRPr lang="en-US" dirty="0">
              <a:cs typeface="Calibri Light"/>
            </a:endParaRPr>
          </a:p>
        </p:txBody>
      </p:sp>
      <p:pic>
        <p:nvPicPr>
          <p:cNvPr id="4" name="Picture 4" descr="Map&#10;&#10;Description automatically generated">
            <a:extLst>
              <a:ext uri="{FF2B5EF4-FFF2-40B4-BE49-F238E27FC236}">
                <a16:creationId xmlns:a16="http://schemas.microsoft.com/office/drawing/2014/main" id="{61223A21-48C0-4803-8FA3-0C36B51D56C3}"/>
              </a:ext>
            </a:extLst>
          </p:cNvPr>
          <p:cNvPicPr>
            <a:picLocks noGrp="1" noChangeAspect="1"/>
          </p:cNvPicPr>
          <p:nvPr>
            <p:ph idx="1"/>
          </p:nvPr>
        </p:nvPicPr>
        <p:blipFill>
          <a:blip r:embed="rId2"/>
          <a:stretch>
            <a:fillRect/>
          </a:stretch>
        </p:blipFill>
        <p:spPr>
          <a:xfrm>
            <a:off x="795696" y="3596510"/>
            <a:ext cx="9619733" cy="8702677"/>
          </a:xfrm>
        </p:spPr>
      </p:pic>
      <p:sp>
        <p:nvSpPr>
          <p:cNvPr id="8" name="Oval 7">
            <a:extLst>
              <a:ext uri="{FF2B5EF4-FFF2-40B4-BE49-F238E27FC236}">
                <a16:creationId xmlns:a16="http://schemas.microsoft.com/office/drawing/2014/main" id="{42666873-138E-4C23-9F06-E2A0BF4901A5}"/>
              </a:ext>
            </a:extLst>
          </p:cNvPr>
          <p:cNvSpPr/>
          <p:nvPr/>
        </p:nvSpPr>
        <p:spPr>
          <a:xfrm>
            <a:off x="5021433" y="7434064"/>
            <a:ext cx="1168259" cy="120481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438430" rtl="0" eaLnBrk="1" fontAlgn="base" latinLnBrk="0" hangingPunct="1">
              <a:lnSpc>
                <a:spcPct val="100000"/>
              </a:lnSpc>
              <a:spcBef>
                <a:spcPct val="0"/>
              </a:spcBef>
              <a:spcAft>
                <a:spcPct val="0"/>
              </a:spcAft>
              <a:buClrTx/>
              <a:buSzTx/>
              <a:buFontTx/>
              <a:buNone/>
              <a:tabLst/>
              <a:defRPr/>
            </a:pPr>
            <a:endParaRPr kumimoji="0" lang="en-US" sz="4800" b="0" i="0" u="none" strike="noStrike" kern="1200" cap="none" spc="0" normalizeH="0" baseline="0" noProof="0">
              <a:ln>
                <a:noFill/>
              </a:ln>
              <a:solidFill>
                <a:srgbClr val="FFFFFF"/>
              </a:solidFill>
              <a:effectLst/>
              <a:uLnTx/>
              <a:uFillTx/>
              <a:latin typeface="Verdana"/>
              <a:ea typeface="+mn-ea"/>
              <a:cs typeface="Arial"/>
            </a:endParaRPr>
          </a:p>
        </p:txBody>
      </p:sp>
      <p:pic>
        <p:nvPicPr>
          <p:cNvPr id="11" name="Picture 11" descr="Graphical user interface, website&#10;&#10;Description automatically generated">
            <a:extLst>
              <a:ext uri="{FF2B5EF4-FFF2-40B4-BE49-F238E27FC236}">
                <a16:creationId xmlns:a16="http://schemas.microsoft.com/office/drawing/2014/main" id="{DE3C2098-A6FB-4478-8188-E0913E349101}"/>
              </a:ext>
            </a:extLst>
          </p:cNvPr>
          <p:cNvPicPr>
            <a:picLocks noChangeAspect="1"/>
          </p:cNvPicPr>
          <p:nvPr/>
        </p:nvPicPr>
        <p:blipFill rotWithShape="1">
          <a:blip r:embed="rId3"/>
          <a:srcRect b="8647"/>
          <a:stretch/>
        </p:blipFill>
        <p:spPr>
          <a:xfrm>
            <a:off x="10655830" y="-264267"/>
            <a:ext cx="7200901" cy="6287803"/>
          </a:xfrm>
          <a:prstGeom prst="rect">
            <a:avLst/>
          </a:prstGeom>
        </p:spPr>
      </p:pic>
      <p:cxnSp>
        <p:nvCxnSpPr>
          <p:cNvPr id="12" name="Straight Arrow Connector 11">
            <a:extLst>
              <a:ext uri="{FF2B5EF4-FFF2-40B4-BE49-F238E27FC236}">
                <a16:creationId xmlns:a16="http://schemas.microsoft.com/office/drawing/2014/main" id="{D4BD4010-FBA8-4097-9349-9AF374860D84}"/>
              </a:ext>
            </a:extLst>
          </p:cNvPr>
          <p:cNvCxnSpPr>
            <a:cxnSpLocks/>
            <a:endCxn id="8" idx="6"/>
          </p:cNvCxnSpPr>
          <p:nvPr/>
        </p:nvCxnSpPr>
        <p:spPr>
          <a:xfrm flipH="1">
            <a:off x="6189691" y="5897893"/>
            <a:ext cx="4466139" cy="2138576"/>
          </a:xfrm>
          <a:prstGeom prst="straightConnector1">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21CDA036-CBF6-5CF7-B6AD-8F18A15C88B2}"/>
              </a:ext>
            </a:extLst>
          </p:cNvPr>
          <p:cNvSpPr txBox="1"/>
          <p:nvPr/>
        </p:nvSpPr>
        <p:spPr>
          <a:xfrm>
            <a:off x="18101908" y="4072351"/>
            <a:ext cx="5486397" cy="1661993"/>
          </a:xfrm>
          <a:prstGeom prst="rect">
            <a:avLst/>
          </a:prstGeom>
          <a:noFill/>
        </p:spPr>
        <p:txBody>
          <a:bodyPr rot="0" spcFirstLastPara="0" vertOverflow="overflow" horzOverflow="overflow" vert="horz" wrap="square" lIns="182880" tIns="91440" rIns="182880" bIns="91440" numCol="1" spcCol="0" rtlCol="0" fromWordArt="0" anchor="t" anchorCtr="0" forceAA="0" compatLnSpc="1">
            <a:prstTxWarp prst="textNoShape">
              <a:avLst/>
            </a:prstTxWarp>
            <a:spAutoFit/>
          </a:bodyPr>
          <a:lstStyle/>
          <a:p>
            <a:pPr marL="0" marR="0" lvl="0" indent="0" algn="l" defTabSz="2438430" rtl="0" eaLnBrk="1" fontAlgn="base" latinLnBrk="0" hangingPunct="1">
              <a:lnSpc>
                <a:spcPct val="100000"/>
              </a:lnSpc>
              <a:spcBef>
                <a:spcPct val="0"/>
              </a:spcBef>
              <a:spcAft>
                <a:spcPct val="0"/>
              </a:spcAft>
              <a:buClrTx/>
              <a:buSzTx/>
              <a:buFontTx/>
              <a:buNone/>
              <a:tabLst/>
              <a:defRPr/>
            </a:pPr>
            <a:r>
              <a:rPr kumimoji="0" lang="en-US" sz="4800" b="0" i="0" u="none" strike="noStrike" kern="1200" cap="none" spc="0" normalizeH="0" baseline="0" noProof="0" dirty="0" err="1">
                <a:ln>
                  <a:noFill/>
                </a:ln>
                <a:solidFill>
                  <a:srgbClr val="275937"/>
                </a:solidFill>
                <a:effectLst/>
                <a:uLnTx/>
                <a:uFillTx/>
                <a:latin typeface="Verdana" pitchFamily="34" charset="0"/>
                <a:ea typeface="+mn-ea"/>
                <a:cs typeface="Arial" charset="0"/>
              </a:rPr>
              <a:t>Belevingsapp</a:t>
            </a:r>
          </a:p>
          <a:p>
            <a:pPr marL="0" marR="0" lvl="0" indent="0" algn="l" defTabSz="2438430" rtl="0" eaLnBrk="1" fontAlgn="base" latinLnBrk="0" hangingPunct="1">
              <a:lnSpc>
                <a:spcPct val="100000"/>
              </a:lnSpc>
              <a:spcBef>
                <a:spcPct val="0"/>
              </a:spcBef>
              <a:spcAft>
                <a:spcPct val="0"/>
              </a:spcAft>
              <a:buClrTx/>
              <a:buSzTx/>
              <a:buFontTx/>
              <a:buNone/>
              <a:tabLst/>
              <a:defRPr/>
            </a:pPr>
            <a:endParaRPr kumimoji="0" lang="en-US" sz="4800" b="0" i="0" u="none" strike="noStrike" kern="1200" cap="none" spc="0" normalizeH="0" baseline="0" noProof="0" dirty="0">
              <a:ln>
                <a:noFill/>
              </a:ln>
              <a:solidFill>
                <a:srgbClr val="000000"/>
              </a:solidFill>
              <a:effectLst/>
              <a:uLnTx/>
              <a:uFillTx/>
              <a:latin typeface="Verdana" pitchFamily="34" charset="0"/>
              <a:ea typeface="+mn-ea"/>
              <a:cs typeface="Calibri"/>
            </a:endParaRPr>
          </a:p>
        </p:txBody>
      </p:sp>
      <p:pic>
        <p:nvPicPr>
          <p:cNvPr id="6" name="Picture 5" descr="A picture containing text, writing implement, pencil, stationary&#10;&#10;Description automatically generated">
            <a:extLst>
              <a:ext uri="{FF2B5EF4-FFF2-40B4-BE49-F238E27FC236}">
                <a16:creationId xmlns:a16="http://schemas.microsoft.com/office/drawing/2014/main" id="{486BB530-24AB-5985-9391-EF5984DB53AB}"/>
              </a:ext>
            </a:extLst>
          </p:cNvPr>
          <p:cNvPicPr>
            <a:picLocks noChangeAspect="1"/>
          </p:cNvPicPr>
          <p:nvPr/>
        </p:nvPicPr>
        <p:blipFill>
          <a:blip r:embed="rId4"/>
          <a:stretch>
            <a:fillRect/>
          </a:stretch>
        </p:blipFill>
        <p:spPr>
          <a:xfrm>
            <a:off x="9311680" y="6638311"/>
            <a:ext cx="14686677" cy="4748621"/>
          </a:xfrm>
          <a:prstGeom prst="rect">
            <a:avLst/>
          </a:prstGeom>
        </p:spPr>
      </p:pic>
    </p:spTree>
    <p:extLst>
      <p:ext uri="{BB962C8B-B14F-4D97-AF65-F5344CB8AC3E}">
        <p14:creationId xmlns:p14="http://schemas.microsoft.com/office/powerpoint/2010/main" val="28542138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F2E1E-EB1E-4392-8256-31076DB78AC2}"/>
              </a:ext>
            </a:extLst>
          </p:cNvPr>
          <p:cNvSpPr>
            <a:spLocks noGrp="1"/>
          </p:cNvSpPr>
          <p:nvPr>
            <p:ph type="title"/>
          </p:nvPr>
        </p:nvSpPr>
        <p:spPr/>
        <p:txBody>
          <a:bodyPr/>
          <a:lstStyle/>
          <a:p>
            <a:r>
              <a:rPr lang="en-US" dirty="0" err="1">
                <a:cs typeface="Calibri Light"/>
              </a:rPr>
              <a:t>Spoorweggeluid</a:t>
            </a:r>
            <a:endParaRPr lang="en-US" dirty="0">
              <a:cs typeface="Calibri Light"/>
            </a:endParaRPr>
          </a:p>
        </p:txBody>
      </p:sp>
      <p:pic>
        <p:nvPicPr>
          <p:cNvPr id="4" name="Picture 4" descr="Map&#10;&#10;Description automatically generated">
            <a:extLst>
              <a:ext uri="{FF2B5EF4-FFF2-40B4-BE49-F238E27FC236}">
                <a16:creationId xmlns:a16="http://schemas.microsoft.com/office/drawing/2014/main" id="{61223A21-48C0-4803-8FA3-0C36B51D56C3}"/>
              </a:ext>
            </a:extLst>
          </p:cNvPr>
          <p:cNvPicPr>
            <a:picLocks noGrp="1" noChangeAspect="1"/>
          </p:cNvPicPr>
          <p:nvPr>
            <p:ph idx="1"/>
          </p:nvPr>
        </p:nvPicPr>
        <p:blipFill>
          <a:blip r:embed="rId2"/>
          <a:stretch>
            <a:fillRect/>
          </a:stretch>
        </p:blipFill>
        <p:spPr>
          <a:xfrm>
            <a:off x="2634288" y="3729403"/>
            <a:ext cx="9619733" cy="8702677"/>
          </a:xfrm>
        </p:spPr>
      </p:pic>
      <p:sp>
        <p:nvSpPr>
          <p:cNvPr id="7" name="Oval 6">
            <a:extLst>
              <a:ext uri="{FF2B5EF4-FFF2-40B4-BE49-F238E27FC236}">
                <a16:creationId xmlns:a16="http://schemas.microsoft.com/office/drawing/2014/main" id="{530C030B-B141-4CE0-8173-AE2F78CD28C1}"/>
              </a:ext>
            </a:extLst>
          </p:cNvPr>
          <p:cNvSpPr/>
          <p:nvPr/>
        </p:nvSpPr>
        <p:spPr>
          <a:xfrm>
            <a:off x="9465407" y="10461871"/>
            <a:ext cx="468920" cy="371229"/>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438430" rtl="0" eaLnBrk="1" fontAlgn="base" latinLnBrk="0" hangingPunct="1">
              <a:lnSpc>
                <a:spcPct val="100000"/>
              </a:lnSpc>
              <a:spcBef>
                <a:spcPct val="0"/>
              </a:spcBef>
              <a:spcAft>
                <a:spcPct val="0"/>
              </a:spcAft>
              <a:buClrTx/>
              <a:buSzTx/>
              <a:buFontTx/>
              <a:buNone/>
              <a:tabLst/>
              <a:defRPr/>
            </a:pPr>
            <a:endParaRPr kumimoji="0" lang="en-US" sz="4800" b="0" i="0" u="none" strike="noStrike" kern="1200" cap="none" spc="0" normalizeH="0" baseline="0" noProof="0">
              <a:ln>
                <a:noFill/>
              </a:ln>
              <a:solidFill>
                <a:srgbClr val="FFFFFF"/>
              </a:solidFill>
              <a:effectLst/>
              <a:uLnTx/>
              <a:uFillTx/>
              <a:latin typeface="Verdana"/>
              <a:ea typeface="+mn-ea"/>
              <a:cs typeface="Arial"/>
            </a:endParaRPr>
          </a:p>
        </p:txBody>
      </p:sp>
      <p:pic>
        <p:nvPicPr>
          <p:cNvPr id="3" name="Picture 10" descr="A picture containing text, newspaper&#10;&#10;Description automatically generated">
            <a:extLst>
              <a:ext uri="{FF2B5EF4-FFF2-40B4-BE49-F238E27FC236}">
                <a16:creationId xmlns:a16="http://schemas.microsoft.com/office/drawing/2014/main" id="{D5C1BD68-D47E-4383-A5C2-0D4FF0FFA2D9}"/>
              </a:ext>
            </a:extLst>
          </p:cNvPr>
          <p:cNvPicPr>
            <a:picLocks noChangeAspect="1"/>
          </p:cNvPicPr>
          <p:nvPr/>
        </p:nvPicPr>
        <p:blipFill rotWithShape="1">
          <a:blip r:embed="rId3"/>
          <a:srcRect r="308" b="32060"/>
          <a:stretch/>
        </p:blipFill>
        <p:spPr>
          <a:xfrm>
            <a:off x="13373101" y="3532908"/>
            <a:ext cx="9791504" cy="8899171"/>
          </a:xfrm>
          <a:prstGeom prst="rect">
            <a:avLst/>
          </a:prstGeom>
        </p:spPr>
      </p:pic>
      <p:cxnSp>
        <p:nvCxnSpPr>
          <p:cNvPr id="13" name="Straight Arrow Connector 12">
            <a:extLst>
              <a:ext uri="{FF2B5EF4-FFF2-40B4-BE49-F238E27FC236}">
                <a16:creationId xmlns:a16="http://schemas.microsoft.com/office/drawing/2014/main" id="{5CE0200F-258B-45F1-9C94-91FB50A6BE1C}"/>
              </a:ext>
            </a:extLst>
          </p:cNvPr>
          <p:cNvCxnSpPr/>
          <p:nvPr/>
        </p:nvCxnSpPr>
        <p:spPr>
          <a:xfrm flipH="1" flipV="1">
            <a:off x="9925052" y="10725154"/>
            <a:ext cx="3448051" cy="666749"/>
          </a:xfrm>
          <a:prstGeom prst="straightConnector1">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91983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10" descr="Diagram&#10;&#10;Description automatically generated">
            <a:extLst>
              <a:ext uri="{FF2B5EF4-FFF2-40B4-BE49-F238E27FC236}">
                <a16:creationId xmlns:a16="http://schemas.microsoft.com/office/drawing/2014/main" id="{3997089C-6EA8-CF8E-5C9D-B40612D95F8D}"/>
              </a:ext>
            </a:extLst>
          </p:cNvPr>
          <p:cNvPicPr>
            <a:picLocks noChangeAspect="1"/>
          </p:cNvPicPr>
          <p:nvPr/>
        </p:nvPicPr>
        <p:blipFill>
          <a:blip r:embed="rId2"/>
          <a:stretch>
            <a:fillRect/>
          </a:stretch>
        </p:blipFill>
        <p:spPr>
          <a:xfrm>
            <a:off x="10423811" y="3096126"/>
            <a:ext cx="12964160" cy="6626165"/>
          </a:xfrm>
          <a:prstGeom prst="rect">
            <a:avLst/>
          </a:prstGeom>
        </p:spPr>
      </p:pic>
      <p:sp>
        <p:nvSpPr>
          <p:cNvPr id="2" name="Title 1">
            <a:extLst>
              <a:ext uri="{FF2B5EF4-FFF2-40B4-BE49-F238E27FC236}">
                <a16:creationId xmlns:a16="http://schemas.microsoft.com/office/drawing/2014/main" id="{B8DD7446-6070-D377-ACD0-189B1C3FA622}"/>
              </a:ext>
            </a:extLst>
          </p:cNvPr>
          <p:cNvSpPr>
            <a:spLocks noGrp="1"/>
          </p:cNvSpPr>
          <p:nvPr>
            <p:ph type="title"/>
          </p:nvPr>
        </p:nvSpPr>
        <p:spPr/>
        <p:txBody>
          <a:bodyPr/>
          <a:lstStyle/>
          <a:p>
            <a:r>
              <a:rPr lang="en-US" dirty="0" err="1">
                <a:cs typeface="Calibri Light"/>
              </a:rPr>
              <a:t>Spoorweggeluid</a:t>
            </a:r>
            <a:r>
              <a:rPr lang="en-US" dirty="0">
                <a:cs typeface="Calibri Light"/>
              </a:rPr>
              <a:t> America</a:t>
            </a:r>
            <a:endParaRPr lang="en-US" dirty="0"/>
          </a:p>
        </p:txBody>
      </p:sp>
      <p:pic>
        <p:nvPicPr>
          <p:cNvPr id="7" name="Picture 7" descr="Chart, bar chart&#10;&#10;Description automatically generated">
            <a:extLst>
              <a:ext uri="{FF2B5EF4-FFF2-40B4-BE49-F238E27FC236}">
                <a16:creationId xmlns:a16="http://schemas.microsoft.com/office/drawing/2014/main" id="{44D06017-DE58-45A3-CE05-97D78BC1CC18}"/>
              </a:ext>
            </a:extLst>
          </p:cNvPr>
          <p:cNvPicPr>
            <a:picLocks noGrp="1" noChangeAspect="1"/>
          </p:cNvPicPr>
          <p:nvPr>
            <p:ph idx="1"/>
          </p:nvPr>
        </p:nvPicPr>
        <p:blipFill rotWithShape="1">
          <a:blip r:embed="rId3"/>
          <a:srcRect r="35516" b="-309"/>
          <a:stretch/>
        </p:blipFill>
        <p:spPr>
          <a:xfrm>
            <a:off x="1631819" y="5933674"/>
            <a:ext cx="6607285" cy="6621837"/>
          </a:xfrm>
        </p:spPr>
      </p:pic>
      <p:pic>
        <p:nvPicPr>
          <p:cNvPr id="8" name="Picture 8" descr="Chart, histogram&#10;&#10;Description automatically generated">
            <a:extLst>
              <a:ext uri="{FF2B5EF4-FFF2-40B4-BE49-F238E27FC236}">
                <a16:creationId xmlns:a16="http://schemas.microsoft.com/office/drawing/2014/main" id="{307654D7-0665-A085-D4F5-B5C2981EB9F4}"/>
              </a:ext>
            </a:extLst>
          </p:cNvPr>
          <p:cNvPicPr>
            <a:picLocks noChangeAspect="1"/>
          </p:cNvPicPr>
          <p:nvPr/>
        </p:nvPicPr>
        <p:blipFill rotWithShape="1">
          <a:blip r:embed="rId4"/>
          <a:srcRect r="35182" b="299"/>
          <a:stretch/>
        </p:blipFill>
        <p:spPr>
          <a:xfrm>
            <a:off x="8239104" y="5885603"/>
            <a:ext cx="6851797" cy="6717973"/>
          </a:xfrm>
          <a:prstGeom prst="rect">
            <a:avLst/>
          </a:prstGeom>
        </p:spPr>
      </p:pic>
      <p:sp>
        <p:nvSpPr>
          <p:cNvPr id="3" name="TextBox 2">
            <a:extLst>
              <a:ext uri="{FF2B5EF4-FFF2-40B4-BE49-F238E27FC236}">
                <a16:creationId xmlns:a16="http://schemas.microsoft.com/office/drawing/2014/main" id="{224CFB70-C705-5127-FA23-93DD95099FCC}"/>
              </a:ext>
            </a:extLst>
          </p:cNvPr>
          <p:cNvSpPr txBox="1"/>
          <p:nvPr/>
        </p:nvSpPr>
        <p:spPr>
          <a:xfrm>
            <a:off x="15130265" y="10301157"/>
            <a:ext cx="8563563" cy="1569660"/>
          </a:xfrm>
          <a:prstGeom prst="rect">
            <a:avLst/>
          </a:prstGeom>
          <a:noFill/>
        </p:spPr>
        <p:txBody>
          <a:bodyPr wrap="none" rtlCol="0">
            <a:spAutoFit/>
          </a:bodyPr>
          <a:lstStyle/>
          <a:p>
            <a:pPr marL="0" marR="0" lvl="0" indent="0" algn="l" defTabSz="2438430" rtl="0" eaLnBrk="1" fontAlgn="base" latinLnBrk="0" hangingPunct="1">
              <a:lnSpc>
                <a:spcPct val="100000"/>
              </a:lnSpc>
              <a:spcBef>
                <a:spcPct val="0"/>
              </a:spcBef>
              <a:spcAft>
                <a:spcPct val="0"/>
              </a:spcAft>
              <a:buClrTx/>
              <a:buSzTx/>
              <a:buFontTx/>
              <a:buNone/>
              <a:tabLst/>
              <a:defRPr/>
            </a:pPr>
            <a:r>
              <a:rPr kumimoji="0" lang="nl-NL" sz="4800" b="0" i="0" u="none" strike="noStrike" kern="1200" cap="none" spc="0" normalizeH="0" baseline="0" noProof="0" dirty="0">
                <a:ln>
                  <a:noFill/>
                </a:ln>
                <a:solidFill>
                  <a:srgbClr val="275937"/>
                </a:solidFill>
                <a:effectLst/>
                <a:uLnTx/>
                <a:uFillTx/>
                <a:latin typeface="Verdana" pitchFamily="34" charset="0"/>
                <a:ea typeface="+mn-ea"/>
                <a:cs typeface="Arial" charset="0"/>
              </a:rPr>
              <a:t>Beleving</a:t>
            </a:r>
          </a:p>
          <a:p>
            <a:pPr marL="0" marR="0" lvl="0" indent="0" algn="l" defTabSz="2438430" rtl="0" eaLnBrk="1" fontAlgn="base" latinLnBrk="0" hangingPunct="1">
              <a:lnSpc>
                <a:spcPct val="100000"/>
              </a:lnSpc>
              <a:spcBef>
                <a:spcPct val="0"/>
              </a:spcBef>
              <a:spcAft>
                <a:spcPct val="0"/>
              </a:spcAft>
              <a:buClrTx/>
              <a:buSzTx/>
              <a:buFontTx/>
              <a:buNone/>
              <a:tabLst/>
              <a:defRPr/>
            </a:pPr>
            <a:r>
              <a:rPr kumimoji="0" lang="nl-NL" sz="4800" b="0" i="0" u="none" strike="noStrike" kern="1200" cap="none" spc="0" normalizeH="0" baseline="0" noProof="0" dirty="0">
                <a:ln>
                  <a:noFill/>
                </a:ln>
                <a:solidFill>
                  <a:srgbClr val="000000"/>
                </a:solidFill>
                <a:effectLst/>
                <a:uLnTx/>
                <a:uFillTx/>
                <a:latin typeface="Verdana" pitchFamily="34" charset="0"/>
                <a:ea typeface="+mn-ea"/>
                <a:cs typeface="Arial" charset="0"/>
              </a:rPr>
              <a:t>Hoe goed heb je geslapen?</a:t>
            </a:r>
            <a:endParaRPr kumimoji="0" lang="en-US" sz="4800" b="0" i="0" u="none" strike="noStrike" kern="1200" cap="none" spc="0" normalizeH="0" baseline="0" noProof="0" dirty="0">
              <a:ln>
                <a:noFill/>
              </a:ln>
              <a:solidFill>
                <a:srgbClr val="000000"/>
              </a:solidFill>
              <a:effectLst/>
              <a:uLnTx/>
              <a:uFillTx/>
              <a:latin typeface="Verdana" pitchFamily="34" charset="0"/>
              <a:ea typeface="+mn-ea"/>
              <a:cs typeface="Arial" charset="0"/>
            </a:endParaRPr>
          </a:p>
        </p:txBody>
      </p:sp>
    </p:spTree>
    <p:extLst>
      <p:ext uri="{BB962C8B-B14F-4D97-AF65-F5344CB8AC3E}">
        <p14:creationId xmlns:p14="http://schemas.microsoft.com/office/powerpoint/2010/main" val="4505460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95401" y="3918583"/>
            <a:ext cx="8928152" cy="5000701"/>
          </a:xfrm>
          <a:prstGeom prst="rect">
            <a:avLst/>
          </a:prstGeom>
        </p:spPr>
      </p:pic>
      <p:sp>
        <p:nvSpPr>
          <p:cNvPr id="6" name="Title 2"/>
          <p:cNvSpPr txBox="1">
            <a:spLocks/>
          </p:cNvSpPr>
          <p:nvPr/>
        </p:nvSpPr>
        <p:spPr>
          <a:xfrm>
            <a:off x="1295400" y="2568580"/>
            <a:ext cx="21793200" cy="889000"/>
          </a:xfrm>
          <a:prstGeom prst="rect">
            <a:avLst/>
          </a:prstGeom>
        </p:spPr>
        <p:txBody>
          <a:bodyPr/>
          <a:lstStyle>
            <a:lvl1pPr algn="l" rtl="0" eaLnBrk="0" fontAlgn="base" hangingPunct="0">
              <a:spcBef>
                <a:spcPct val="0"/>
              </a:spcBef>
              <a:spcAft>
                <a:spcPct val="0"/>
              </a:spcAft>
              <a:defRPr sz="2600">
                <a:solidFill>
                  <a:schemeClr val="tx2"/>
                </a:solidFill>
                <a:latin typeface="+mj-lt"/>
                <a:ea typeface="+mj-ea"/>
                <a:cs typeface="+mj-cs"/>
              </a:defRPr>
            </a:lvl1pPr>
            <a:lvl2pPr algn="l" rtl="0" eaLnBrk="0" fontAlgn="base" hangingPunct="0">
              <a:spcBef>
                <a:spcPct val="0"/>
              </a:spcBef>
              <a:spcAft>
                <a:spcPct val="0"/>
              </a:spcAft>
              <a:defRPr sz="2600">
                <a:solidFill>
                  <a:schemeClr val="tx2"/>
                </a:solidFill>
                <a:latin typeface="Verdana" pitchFamily="34" charset="0"/>
                <a:cs typeface="Arial" pitchFamily="34" charset="0"/>
              </a:defRPr>
            </a:lvl2pPr>
            <a:lvl3pPr algn="l" rtl="0" eaLnBrk="0" fontAlgn="base" hangingPunct="0">
              <a:spcBef>
                <a:spcPct val="0"/>
              </a:spcBef>
              <a:spcAft>
                <a:spcPct val="0"/>
              </a:spcAft>
              <a:defRPr sz="2600">
                <a:solidFill>
                  <a:schemeClr val="tx2"/>
                </a:solidFill>
                <a:latin typeface="Verdana" pitchFamily="34" charset="0"/>
                <a:cs typeface="Arial" pitchFamily="34" charset="0"/>
              </a:defRPr>
            </a:lvl3pPr>
            <a:lvl4pPr algn="l" rtl="0" eaLnBrk="0" fontAlgn="base" hangingPunct="0">
              <a:spcBef>
                <a:spcPct val="0"/>
              </a:spcBef>
              <a:spcAft>
                <a:spcPct val="0"/>
              </a:spcAft>
              <a:defRPr sz="2600">
                <a:solidFill>
                  <a:schemeClr val="tx2"/>
                </a:solidFill>
                <a:latin typeface="Verdana" pitchFamily="34" charset="0"/>
                <a:cs typeface="Arial" pitchFamily="34" charset="0"/>
              </a:defRPr>
            </a:lvl4pPr>
            <a:lvl5pPr algn="l" rtl="0" eaLnBrk="0" fontAlgn="base" hangingPunct="0">
              <a:spcBef>
                <a:spcPct val="0"/>
              </a:spcBef>
              <a:spcAft>
                <a:spcPct val="0"/>
              </a:spcAft>
              <a:defRPr sz="2600">
                <a:solidFill>
                  <a:schemeClr val="tx2"/>
                </a:solidFill>
                <a:latin typeface="Verdana" pitchFamily="34" charset="0"/>
                <a:cs typeface="Arial" pitchFamily="34" charset="0"/>
              </a:defRPr>
            </a:lvl5pPr>
            <a:lvl6pPr marL="457200" algn="l" rtl="0" fontAlgn="base">
              <a:spcBef>
                <a:spcPct val="0"/>
              </a:spcBef>
              <a:spcAft>
                <a:spcPct val="0"/>
              </a:spcAft>
              <a:defRPr sz="2600">
                <a:solidFill>
                  <a:schemeClr val="tx2"/>
                </a:solidFill>
                <a:latin typeface="Verdana" pitchFamily="34" charset="0"/>
                <a:cs typeface="Arial" pitchFamily="34" charset="0"/>
              </a:defRPr>
            </a:lvl6pPr>
            <a:lvl7pPr marL="914400" algn="l" rtl="0" fontAlgn="base">
              <a:spcBef>
                <a:spcPct val="0"/>
              </a:spcBef>
              <a:spcAft>
                <a:spcPct val="0"/>
              </a:spcAft>
              <a:defRPr sz="2600">
                <a:solidFill>
                  <a:schemeClr val="tx2"/>
                </a:solidFill>
                <a:latin typeface="Verdana" pitchFamily="34" charset="0"/>
                <a:cs typeface="Arial" pitchFamily="34" charset="0"/>
              </a:defRPr>
            </a:lvl7pPr>
            <a:lvl8pPr marL="1371600" algn="l" rtl="0" fontAlgn="base">
              <a:spcBef>
                <a:spcPct val="0"/>
              </a:spcBef>
              <a:spcAft>
                <a:spcPct val="0"/>
              </a:spcAft>
              <a:defRPr sz="2600">
                <a:solidFill>
                  <a:schemeClr val="tx2"/>
                </a:solidFill>
                <a:latin typeface="Verdana" pitchFamily="34" charset="0"/>
                <a:cs typeface="Arial" pitchFamily="34" charset="0"/>
              </a:defRPr>
            </a:lvl8pPr>
            <a:lvl9pPr marL="1828800" algn="l" rtl="0" fontAlgn="base">
              <a:spcBef>
                <a:spcPct val="0"/>
              </a:spcBef>
              <a:spcAft>
                <a:spcPct val="0"/>
              </a:spcAft>
              <a:defRPr sz="2600">
                <a:solidFill>
                  <a:schemeClr val="tx2"/>
                </a:solidFill>
                <a:latin typeface="Verdana" pitchFamily="34" charset="0"/>
                <a:cs typeface="Arial" pitchFamily="34" charset="0"/>
              </a:defRPr>
            </a:lvl9pPr>
          </a:lstStyle>
          <a:p>
            <a:pPr marL="0" marR="0" lvl="0" indent="0" algn="l" defTabSz="2438430" rtl="0" eaLnBrk="0" fontAlgn="base" latinLnBrk="0" hangingPunct="0">
              <a:lnSpc>
                <a:spcPct val="100000"/>
              </a:lnSpc>
              <a:spcBef>
                <a:spcPct val="0"/>
              </a:spcBef>
              <a:spcAft>
                <a:spcPct val="0"/>
              </a:spcAft>
              <a:buClrTx/>
              <a:buSzTx/>
              <a:buFontTx/>
              <a:buNone/>
              <a:tabLst/>
              <a:defRPr/>
            </a:pPr>
            <a:r>
              <a:rPr kumimoji="0" lang="nl-NL" sz="6933" b="0" i="0" u="none" strike="noStrike" kern="0" cap="none" spc="0" normalizeH="0" baseline="0" noProof="0" dirty="0">
                <a:ln>
                  <a:noFill/>
                </a:ln>
                <a:solidFill>
                  <a:srgbClr val="A90061"/>
                </a:solidFill>
                <a:effectLst/>
                <a:uLnTx/>
                <a:uFillTx/>
                <a:latin typeface="Verdana"/>
                <a:ea typeface="+mj-ea"/>
                <a:cs typeface="Arial"/>
              </a:rPr>
              <a:t>Meer info</a:t>
            </a:r>
          </a:p>
        </p:txBody>
      </p:sp>
      <p:sp>
        <p:nvSpPr>
          <p:cNvPr id="5" name="TextBox 4"/>
          <p:cNvSpPr txBox="1"/>
          <p:nvPr/>
        </p:nvSpPr>
        <p:spPr>
          <a:xfrm>
            <a:off x="14446487" y="3273080"/>
            <a:ext cx="6591869" cy="3046988"/>
          </a:xfrm>
          <a:prstGeom prst="rect">
            <a:avLst/>
          </a:prstGeom>
          <a:noFill/>
        </p:spPr>
        <p:txBody>
          <a:bodyPr wrap="none" rtlCol="0">
            <a:spAutoFit/>
          </a:bodyPr>
          <a:lstStyle/>
          <a:p>
            <a:pPr marL="0" marR="0" lvl="0" indent="0" algn="l" defTabSz="2438430" rtl="0" eaLnBrk="1" fontAlgn="base" latinLnBrk="0" hangingPunct="1">
              <a:lnSpc>
                <a:spcPct val="100000"/>
              </a:lnSpc>
              <a:spcBef>
                <a:spcPct val="0"/>
              </a:spcBef>
              <a:spcAft>
                <a:spcPct val="0"/>
              </a:spcAft>
              <a:buClrTx/>
              <a:buSzTx/>
              <a:buFontTx/>
              <a:buNone/>
              <a:tabLst/>
              <a:defRPr/>
            </a:pPr>
            <a:r>
              <a:rPr kumimoji="0" lang="nl-NL" sz="4800" b="0" i="0" u="none" strike="noStrike" kern="1200" cap="none" spc="0" normalizeH="0" baseline="0" noProof="0" dirty="0">
                <a:ln>
                  <a:noFill/>
                </a:ln>
                <a:solidFill>
                  <a:srgbClr val="000000"/>
                </a:solidFill>
                <a:effectLst/>
                <a:uLnTx/>
                <a:uFillTx/>
                <a:latin typeface="Verdana" pitchFamily="34" charset="0"/>
                <a:ea typeface="+mn-ea"/>
                <a:cs typeface="Arial" charset="0"/>
              </a:rPr>
              <a:t>@samenmeten</a:t>
            </a:r>
          </a:p>
          <a:p>
            <a:pPr marL="0" marR="0" lvl="0" indent="0" algn="l" defTabSz="2438430" rtl="0" eaLnBrk="1" fontAlgn="base" latinLnBrk="0" hangingPunct="1">
              <a:lnSpc>
                <a:spcPct val="100000"/>
              </a:lnSpc>
              <a:spcBef>
                <a:spcPct val="0"/>
              </a:spcBef>
              <a:spcAft>
                <a:spcPct val="0"/>
              </a:spcAft>
              <a:buClrTx/>
              <a:buSzTx/>
              <a:buFontTx/>
              <a:buNone/>
              <a:tabLst/>
              <a:defRPr/>
            </a:pPr>
            <a:endParaRPr kumimoji="0" lang="nl-NL" sz="4800" b="0" i="0" u="none" strike="noStrike" kern="1200" cap="none" spc="0" normalizeH="0" baseline="0" noProof="0" dirty="0">
              <a:ln>
                <a:noFill/>
              </a:ln>
              <a:solidFill>
                <a:srgbClr val="000000"/>
              </a:solidFill>
              <a:effectLst/>
              <a:uLnTx/>
              <a:uFillTx/>
              <a:latin typeface="Verdana" pitchFamily="34" charset="0"/>
              <a:ea typeface="+mn-ea"/>
              <a:cs typeface="Arial" charset="0"/>
            </a:endParaRPr>
          </a:p>
          <a:p>
            <a:pPr marL="0" marR="0" lvl="0" indent="0" algn="l" defTabSz="2438430" rtl="0" eaLnBrk="1" fontAlgn="base" latinLnBrk="0" hangingPunct="1">
              <a:lnSpc>
                <a:spcPct val="100000"/>
              </a:lnSpc>
              <a:spcBef>
                <a:spcPct val="0"/>
              </a:spcBef>
              <a:spcAft>
                <a:spcPct val="0"/>
              </a:spcAft>
              <a:buClrTx/>
              <a:buSzTx/>
              <a:buFontTx/>
              <a:buNone/>
              <a:tabLst/>
              <a:defRPr/>
            </a:pPr>
            <a:r>
              <a:rPr kumimoji="0" lang="nl-NL" sz="4800" b="0" i="0" u="none" strike="noStrike" kern="1200" cap="none" spc="0" normalizeH="0" baseline="0" noProof="0" dirty="0">
                <a:ln>
                  <a:noFill/>
                </a:ln>
                <a:solidFill>
                  <a:srgbClr val="000000"/>
                </a:solidFill>
                <a:effectLst/>
                <a:uLnTx/>
                <a:uFillTx/>
                <a:latin typeface="Verdana" pitchFamily="34" charset="0"/>
                <a:ea typeface="+mn-ea"/>
                <a:cs typeface="Arial" charset="0"/>
              </a:rPr>
              <a:t>Samen milieu meten</a:t>
            </a:r>
          </a:p>
          <a:p>
            <a:pPr marL="0" marR="0" lvl="0" indent="0" algn="l" defTabSz="2438430" rtl="0" eaLnBrk="1" fontAlgn="base" latinLnBrk="0" hangingPunct="1">
              <a:lnSpc>
                <a:spcPct val="100000"/>
              </a:lnSpc>
              <a:spcBef>
                <a:spcPct val="0"/>
              </a:spcBef>
              <a:spcAft>
                <a:spcPct val="0"/>
              </a:spcAft>
              <a:buClrTx/>
              <a:buSzTx/>
              <a:buFontTx/>
              <a:buNone/>
              <a:tabLst/>
              <a:defRPr/>
            </a:pPr>
            <a:endParaRPr kumimoji="0" lang="nl-NL" sz="4800" b="0" i="0" u="none" strike="noStrike" kern="1200" cap="none" spc="0" normalizeH="0" baseline="0" noProof="0" dirty="0">
              <a:ln>
                <a:noFill/>
              </a:ln>
              <a:solidFill>
                <a:srgbClr val="000000"/>
              </a:solidFill>
              <a:effectLst/>
              <a:uLnTx/>
              <a:uFillTx/>
              <a:latin typeface="Verdana" pitchFamily="34" charset="0"/>
              <a:ea typeface="+mn-ea"/>
              <a:cs typeface="Arial" charset="0"/>
            </a:endParaRPr>
          </a:p>
        </p:txBody>
      </p:sp>
      <p:pic>
        <p:nvPicPr>
          <p:cNvPr id="1026" name="Picture 2" descr="Image result for twitter symbole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009856" y="3327083"/>
            <a:ext cx="910336" cy="9144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4283" t="24315" r="30104" b="20702"/>
          <a:stretch/>
        </p:blipFill>
        <p:spPr bwMode="auto">
          <a:xfrm>
            <a:off x="12779929" y="4868346"/>
            <a:ext cx="1140264" cy="10295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69808" y="8919284"/>
            <a:ext cx="11644534" cy="2288191"/>
          </a:xfrm>
          <a:prstGeom prst="rect">
            <a:avLst/>
          </a:prstGeom>
        </p:spPr>
        <p:txBody>
          <a:bodyPr wrap="none">
            <a:spAutoFit/>
          </a:bodyPr>
          <a:lstStyle/>
          <a:p>
            <a:pPr marL="1219215" marR="0" lvl="1" indent="0" algn="l" defTabSz="2438430" rtl="0" eaLnBrk="1" fontAlgn="base" latinLnBrk="0" hangingPunct="1">
              <a:lnSpc>
                <a:spcPct val="160000"/>
              </a:lnSpc>
              <a:spcBef>
                <a:spcPct val="0"/>
              </a:spcBef>
              <a:spcAft>
                <a:spcPct val="0"/>
              </a:spcAft>
              <a:buClrTx/>
              <a:buSzTx/>
              <a:buFontTx/>
              <a:buNone/>
              <a:tabLst/>
              <a:defRPr/>
            </a:pPr>
            <a:r>
              <a:rPr kumimoji="0" lang="en-US" sz="4800" b="0" i="0" u="none" strike="noStrike" kern="0" cap="none" spc="0" normalizeH="0" baseline="0" noProof="0" dirty="0">
                <a:ln>
                  <a:noFill/>
                </a:ln>
                <a:solidFill>
                  <a:srgbClr val="8FCAE7">
                    <a:lumMod val="50000"/>
                  </a:srgbClr>
                </a:solidFill>
                <a:effectLst/>
                <a:uLnTx/>
                <a:uFillTx/>
                <a:latin typeface="Verdana" pitchFamily="34" charset="0"/>
                <a:ea typeface="+mn-ea"/>
                <a:cs typeface="Arial" charset="0"/>
              </a:rPr>
              <a:t>samenmeten.nl</a:t>
            </a:r>
          </a:p>
          <a:p>
            <a:pPr marL="1219215" marR="0" lvl="1" indent="0" algn="l" defTabSz="2438430" rtl="0" eaLnBrk="1" fontAlgn="base" latinLnBrk="0" hangingPunct="1">
              <a:lnSpc>
                <a:spcPct val="160000"/>
              </a:lnSpc>
              <a:spcBef>
                <a:spcPct val="0"/>
              </a:spcBef>
              <a:spcAft>
                <a:spcPct val="0"/>
              </a:spcAft>
              <a:buClrTx/>
              <a:buSzTx/>
              <a:buFontTx/>
              <a:buNone/>
              <a:tabLst/>
              <a:defRPr/>
            </a:pPr>
            <a:r>
              <a:rPr kumimoji="0" lang="en-US" sz="4800" b="0" i="0" u="none" strike="noStrike" kern="0" cap="none" spc="0" normalizeH="0" baseline="0" noProof="0" dirty="0">
                <a:ln>
                  <a:noFill/>
                </a:ln>
                <a:solidFill>
                  <a:srgbClr val="8FCAE7">
                    <a:lumMod val="50000"/>
                  </a:srgbClr>
                </a:solidFill>
                <a:effectLst/>
                <a:uLnTx/>
                <a:uFillTx/>
                <a:latin typeface="Verdana" pitchFamily="34" charset="0"/>
                <a:ea typeface="+mn-ea"/>
                <a:cs typeface="Arial" charset="0"/>
              </a:rPr>
              <a:t>samenmeten.rivm.nl/</a:t>
            </a:r>
            <a:r>
              <a:rPr kumimoji="0" lang="en-US" sz="4800" b="0" i="0" u="none" strike="noStrike" kern="0" cap="none" spc="0" normalizeH="0" baseline="0" noProof="0" dirty="0" err="1">
                <a:ln>
                  <a:noFill/>
                </a:ln>
                <a:solidFill>
                  <a:srgbClr val="8FCAE7">
                    <a:lumMod val="50000"/>
                  </a:srgbClr>
                </a:solidFill>
                <a:effectLst/>
                <a:uLnTx/>
                <a:uFillTx/>
                <a:latin typeface="Verdana" pitchFamily="34" charset="0"/>
                <a:ea typeface="+mn-ea"/>
                <a:cs typeface="Arial" charset="0"/>
              </a:rPr>
              <a:t>dataportaal</a:t>
            </a:r>
            <a:endParaRPr kumimoji="0" lang="en-US" sz="4800" b="0" i="0" u="none" strike="noStrike" kern="0" cap="none" spc="0" normalizeH="0" baseline="0" noProof="0" dirty="0">
              <a:ln>
                <a:noFill/>
              </a:ln>
              <a:solidFill>
                <a:srgbClr val="8FCAE7">
                  <a:lumMod val="50000"/>
                </a:srgbClr>
              </a:solidFill>
              <a:effectLst/>
              <a:uLnTx/>
              <a:uFillTx/>
              <a:latin typeface="Verdana" pitchFamily="34" charset="0"/>
              <a:ea typeface="+mn-ea"/>
              <a:cs typeface="Arial" charset="0"/>
            </a:endParaRPr>
          </a:p>
        </p:txBody>
      </p:sp>
      <p:pic>
        <p:nvPicPr>
          <p:cNvPr id="2" name="Picture 1">
            <a:extLst>
              <a:ext uri="{FF2B5EF4-FFF2-40B4-BE49-F238E27FC236}">
                <a16:creationId xmlns:a16="http://schemas.microsoft.com/office/drawing/2014/main" id="{A754AD65-23A0-4048-A795-B0FB98AAD314}"/>
              </a:ext>
            </a:extLst>
          </p:cNvPr>
          <p:cNvPicPr>
            <a:picLocks noChangeAspect="1"/>
          </p:cNvPicPr>
          <p:nvPr/>
        </p:nvPicPr>
        <p:blipFill rotWithShape="1">
          <a:blip r:embed="rId5"/>
          <a:srcRect b="33201"/>
          <a:stretch/>
        </p:blipFill>
        <p:spPr>
          <a:xfrm>
            <a:off x="12892624" y="6281936"/>
            <a:ext cx="11244619" cy="5901797"/>
          </a:xfrm>
          <a:prstGeom prst="rect">
            <a:avLst/>
          </a:prstGeom>
        </p:spPr>
      </p:pic>
    </p:spTree>
    <p:extLst>
      <p:ext uri="{BB962C8B-B14F-4D97-AF65-F5344CB8AC3E}">
        <p14:creationId xmlns:p14="http://schemas.microsoft.com/office/powerpoint/2010/main" val="5818283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620446903" name="Titeltekst"/>
          <p:cNvSpPr txBox="1">
            <a:spLocks noGrp="1"/>
          </p:cNvSpPr>
          <p:nvPr>
            <p:ph type="title"/>
          </p:nvPr>
        </p:nvSpPr>
        <p:spPr bwMode="auto">
          <a:xfrm>
            <a:off x="3442090" y="5573379"/>
            <a:ext cx="17499816" cy="1604833"/>
          </a:xfrm>
          <a:prstGeom prst="rect">
            <a:avLst/>
          </a:prstGeom>
        </p:spPr>
        <p:txBody>
          <a:bodyPr/>
          <a:lstStyle>
            <a:lvl1pPr>
              <a:defRPr sz="10000">
                <a:solidFill>
                  <a:srgbClr val="FFFFFF"/>
                </a:solidFill>
              </a:defRPr>
            </a:lvl1pPr>
          </a:lstStyle>
          <a:p>
            <a:pPr>
              <a:defRPr/>
            </a:pPr>
            <a:r>
              <a:rPr lang="nl-NL" dirty="0"/>
              <a:t>Het </a:t>
            </a:r>
            <a:r>
              <a:rPr dirty="0"/>
              <a:t>GLIMI</a:t>
            </a:r>
            <a:r>
              <a:rPr lang="nl-NL" dirty="0"/>
              <a:t>-project</a:t>
            </a:r>
            <a:endParaRPr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5"/>
          <p:cNvSpPr/>
          <p:nvPr/>
        </p:nvSpPr>
        <p:spPr>
          <a:xfrm>
            <a:off x="3907536" y="0"/>
            <a:ext cx="16568928" cy="13716000"/>
          </a:xfrm>
          <a:custGeom>
            <a:avLst/>
            <a:gdLst/>
            <a:ahLst/>
            <a:cxnLst/>
            <a:rect l="l" t="t" r="r" b="b"/>
            <a:pathLst>
              <a:path w="8284464" h="6858000" extrusionOk="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txBody>
          <a:bodyPr spcFirstLastPara="1" wrap="square" lIns="182850" tIns="91400" rIns="182850" bIns="91400" anchor="ctr" anchorCtr="0">
            <a:noAutofit/>
          </a:bodyPr>
          <a:lstStyle/>
          <a:p>
            <a:pPr rtl="0"/>
            <a:endParaRPr sz="3600">
              <a:solidFill>
                <a:schemeClr val="lt1"/>
              </a:solidFill>
              <a:latin typeface="Calibri"/>
              <a:ea typeface="Calibri"/>
              <a:cs typeface="Calibri"/>
              <a:sym typeface="Calibri"/>
            </a:endParaRPr>
          </a:p>
        </p:txBody>
      </p:sp>
      <p:sp>
        <p:nvSpPr>
          <p:cNvPr id="242" name="Google Shape;242;p5"/>
          <p:cNvSpPr/>
          <p:nvPr/>
        </p:nvSpPr>
        <p:spPr>
          <a:xfrm>
            <a:off x="4236720" y="0"/>
            <a:ext cx="15910560" cy="13716000"/>
          </a:xfrm>
          <a:custGeom>
            <a:avLst/>
            <a:gdLst/>
            <a:ahLst/>
            <a:cxnLst/>
            <a:rect l="l" t="t" r="r" b="b"/>
            <a:pathLst>
              <a:path w="7955280" h="6858000" extrusionOk="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lt1"/>
          </a:solidFill>
          <a:ln>
            <a:noFill/>
          </a:ln>
        </p:spPr>
        <p:txBody>
          <a:bodyPr spcFirstLastPara="1" wrap="square" lIns="182850" tIns="91400" rIns="182850" bIns="91400" anchor="ctr" anchorCtr="0">
            <a:noAutofit/>
          </a:bodyPr>
          <a:lstStyle/>
          <a:p>
            <a:pPr rtl="0"/>
            <a:endParaRPr sz="3600">
              <a:solidFill>
                <a:schemeClr val="lt1"/>
              </a:solidFill>
              <a:latin typeface="Calibri"/>
              <a:ea typeface="Calibri"/>
              <a:cs typeface="Calibri"/>
              <a:sym typeface="Calibri"/>
            </a:endParaRPr>
          </a:p>
        </p:txBody>
      </p:sp>
      <p:sp>
        <p:nvSpPr>
          <p:cNvPr id="243" name="Google Shape;243;p5"/>
          <p:cNvSpPr txBox="1">
            <a:spLocks noGrp="1"/>
          </p:cNvSpPr>
          <p:nvPr>
            <p:ph type="title"/>
          </p:nvPr>
        </p:nvSpPr>
        <p:spPr>
          <a:xfrm>
            <a:off x="5111250" y="4769768"/>
            <a:ext cx="15365214" cy="7773136"/>
          </a:xfrm>
          <a:prstGeom prst="rect">
            <a:avLst/>
          </a:prstGeom>
          <a:noFill/>
          <a:ln>
            <a:noFill/>
          </a:ln>
        </p:spPr>
        <p:txBody>
          <a:bodyPr spcFirstLastPara="1" wrap="square" lIns="182850" tIns="91400" rIns="182850" bIns="91400" anchor="ctr" anchorCtr="0">
            <a:normAutofit fontScale="90000"/>
          </a:bodyPr>
          <a:lstStyle/>
          <a:p>
            <a:pPr rtl="0">
              <a:lnSpc>
                <a:spcPct val="115000"/>
              </a:lnSpc>
              <a:buSzPct val="33333"/>
            </a:pPr>
            <a:r>
              <a:rPr lang="en-GB" sz="12000" dirty="0">
                <a:solidFill>
                  <a:srgbClr val="0C0C0C"/>
                </a:solidFill>
                <a:latin typeface="Calibri"/>
                <a:ea typeface="Calibri"/>
                <a:cs typeface="Calibri"/>
                <a:sym typeface="Calibri"/>
              </a:rPr>
              <a:t> </a:t>
            </a:r>
            <a:br>
              <a:rPr lang="en-GB" sz="9200" dirty="0">
                <a:solidFill>
                  <a:srgbClr val="0C0C0C"/>
                </a:solidFill>
              </a:rPr>
            </a:br>
            <a:br>
              <a:rPr lang="en-GB" sz="9200" dirty="0">
                <a:solidFill>
                  <a:srgbClr val="0C0C0C"/>
                </a:solidFill>
              </a:rPr>
            </a:br>
            <a:r>
              <a:rPr lang="en-GB" sz="9200" b="1" i="1" dirty="0" err="1">
                <a:solidFill>
                  <a:srgbClr val="0C0C0C"/>
                </a:solidFill>
              </a:rPr>
              <a:t>G</a:t>
            </a:r>
            <a:r>
              <a:rPr lang="en-GB" sz="9200" i="1" dirty="0" err="1">
                <a:solidFill>
                  <a:srgbClr val="0C0C0C"/>
                </a:solidFill>
              </a:rPr>
              <a:t>eluids</a:t>
            </a:r>
            <a:r>
              <a:rPr lang="en-GB" sz="9200" b="1" i="1" dirty="0" err="1">
                <a:solidFill>
                  <a:srgbClr val="0C0C0C"/>
                </a:solidFill>
              </a:rPr>
              <a:t>L</a:t>
            </a:r>
            <a:r>
              <a:rPr lang="en-GB" sz="9200" i="1" dirty="0" err="1">
                <a:solidFill>
                  <a:srgbClr val="0C0C0C"/>
                </a:solidFill>
              </a:rPr>
              <a:t>andschap</a:t>
            </a:r>
            <a:r>
              <a:rPr lang="en-GB" sz="9200" i="1" dirty="0">
                <a:solidFill>
                  <a:srgbClr val="0C0C0C"/>
                </a:solidFill>
              </a:rPr>
              <a:t> </a:t>
            </a:r>
            <a:r>
              <a:rPr lang="en-GB" sz="9200" b="1" i="1" dirty="0">
                <a:solidFill>
                  <a:srgbClr val="0C0C0C"/>
                </a:solidFill>
              </a:rPr>
              <a:t>I</a:t>
            </a:r>
            <a:r>
              <a:rPr lang="en-GB" sz="9200" i="1" dirty="0">
                <a:solidFill>
                  <a:srgbClr val="0C0C0C"/>
                </a:solidFill>
              </a:rPr>
              <a:t>nstant </a:t>
            </a:r>
            <a:r>
              <a:rPr lang="en-GB" sz="9200" b="1" i="1" dirty="0">
                <a:solidFill>
                  <a:srgbClr val="0C0C0C"/>
                </a:solidFill>
              </a:rPr>
              <a:t>M</a:t>
            </a:r>
            <a:r>
              <a:rPr lang="en-GB" sz="9200" i="1" dirty="0">
                <a:solidFill>
                  <a:srgbClr val="0C0C0C"/>
                </a:solidFill>
              </a:rPr>
              <a:t>onitoring </a:t>
            </a:r>
            <a:r>
              <a:rPr lang="en-GB" sz="9200" b="1" i="1" dirty="0" err="1">
                <a:solidFill>
                  <a:srgbClr val="0C0C0C"/>
                </a:solidFill>
              </a:rPr>
              <a:t>I</a:t>
            </a:r>
            <a:r>
              <a:rPr lang="en-GB" sz="9200" i="1" dirty="0" err="1">
                <a:solidFill>
                  <a:srgbClr val="0C0C0C"/>
                </a:solidFill>
              </a:rPr>
              <a:t>nfrastructuur</a:t>
            </a:r>
            <a:br>
              <a:rPr lang="en-GB" sz="9200" dirty="0">
                <a:solidFill>
                  <a:srgbClr val="0C0C0C"/>
                </a:solidFill>
              </a:rPr>
            </a:br>
            <a:br>
              <a:rPr lang="en-GB" sz="9200" dirty="0">
                <a:solidFill>
                  <a:srgbClr val="0C0C0C"/>
                </a:solidFill>
              </a:rPr>
            </a:br>
            <a:endParaRPr sz="9200" dirty="0">
              <a:solidFill>
                <a:srgbClr val="0C0C0C"/>
              </a:solidFill>
            </a:endParaRPr>
          </a:p>
        </p:txBody>
      </p:sp>
      <p:pic>
        <p:nvPicPr>
          <p:cNvPr id="244" name="Google Shape;244;p5"/>
          <p:cNvPicPr preferRelativeResize="0"/>
          <p:nvPr/>
        </p:nvPicPr>
        <p:blipFill>
          <a:blip r:embed="rId3">
            <a:alphaModFix/>
          </a:blip>
          <a:stretch>
            <a:fillRect/>
          </a:stretch>
        </p:blipFill>
        <p:spPr>
          <a:xfrm>
            <a:off x="9815736" y="3221596"/>
            <a:ext cx="4752528" cy="3096344"/>
          </a:xfrm>
          <a:prstGeom prst="rect">
            <a:avLst/>
          </a:prstGeom>
          <a:noFill/>
          <a:ln>
            <a:noFill/>
          </a:ln>
        </p:spPr>
      </p:pic>
      <p:pic>
        <p:nvPicPr>
          <p:cNvPr id="2" name="Google Shape;221;p4" descr="MoSART @ Drachten">
            <a:extLst>
              <a:ext uri="{FF2B5EF4-FFF2-40B4-BE49-F238E27FC236}">
                <a16:creationId xmlns:a16="http://schemas.microsoft.com/office/drawing/2014/main" id="{B8E0F37E-DB46-FFC8-6B68-E4291C40D29E}"/>
              </a:ext>
            </a:extLst>
          </p:cNvPr>
          <p:cNvPicPr preferRelativeResize="0"/>
          <p:nvPr/>
        </p:nvPicPr>
        <p:blipFill rotWithShape="1">
          <a:blip r:embed="rId4">
            <a:alphaModFix/>
          </a:blip>
          <a:srcRect/>
          <a:stretch/>
        </p:blipFill>
        <p:spPr>
          <a:xfrm>
            <a:off x="19026008" y="1843428"/>
            <a:ext cx="2900912" cy="1739888"/>
          </a:xfrm>
          <a:prstGeom prst="rect">
            <a:avLst/>
          </a:prstGeom>
          <a:noFill/>
          <a:ln>
            <a:noFill/>
          </a:ln>
        </p:spPr>
      </p:pic>
      <p:pic>
        <p:nvPicPr>
          <p:cNvPr id="3" name="Google Shape;219;p4">
            <a:extLst>
              <a:ext uri="{FF2B5EF4-FFF2-40B4-BE49-F238E27FC236}">
                <a16:creationId xmlns:a16="http://schemas.microsoft.com/office/drawing/2014/main" id="{3AAB4DD8-5638-1F10-6DF8-C842F85D46E9}"/>
              </a:ext>
            </a:extLst>
          </p:cNvPr>
          <p:cNvPicPr preferRelativeResize="0"/>
          <p:nvPr/>
        </p:nvPicPr>
        <p:blipFill rotWithShape="1">
          <a:blip r:embed="rId5">
            <a:alphaModFix/>
          </a:blip>
          <a:srcRect/>
          <a:stretch/>
        </p:blipFill>
        <p:spPr>
          <a:xfrm>
            <a:off x="2168035" y="2514822"/>
            <a:ext cx="4137369" cy="1084803"/>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rgbClr val="C4E0B2"/>
            </a:gs>
            <a:gs pos="7000">
              <a:srgbClr val="C4E0B2"/>
            </a:gs>
            <a:gs pos="47000">
              <a:srgbClr val="BFBFBF"/>
            </a:gs>
            <a:gs pos="77000">
              <a:srgbClr val="E1D8F4"/>
            </a:gs>
            <a:gs pos="100000">
              <a:srgbClr val="E1D8F4"/>
            </a:gs>
          </a:gsLst>
          <a:lin ang="5400000" scaled="0"/>
        </a:gradFill>
        <a:effectLst/>
      </p:bgPr>
    </p:bg>
    <p:spTree>
      <p:nvGrpSpPr>
        <p:cNvPr id="1" name="Shape 256"/>
        <p:cNvGrpSpPr/>
        <p:nvPr/>
      </p:nvGrpSpPr>
      <p:grpSpPr>
        <a:xfrm>
          <a:off x="0" y="0"/>
          <a:ext cx="0" cy="0"/>
          <a:chOff x="0" y="0"/>
          <a:chExt cx="0" cy="0"/>
        </a:xfrm>
      </p:grpSpPr>
      <p:sp>
        <p:nvSpPr>
          <p:cNvPr id="257" name="Google Shape;257;p7"/>
          <p:cNvSpPr/>
          <p:nvPr/>
        </p:nvSpPr>
        <p:spPr>
          <a:xfrm>
            <a:off x="3907536" y="0"/>
            <a:ext cx="16568928" cy="13716000"/>
          </a:xfrm>
          <a:custGeom>
            <a:avLst/>
            <a:gdLst/>
            <a:ahLst/>
            <a:cxnLst/>
            <a:rect l="l" t="t" r="r" b="b"/>
            <a:pathLst>
              <a:path w="8284464" h="6858000" extrusionOk="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txBody>
          <a:bodyPr spcFirstLastPara="1" wrap="square" lIns="182850" tIns="91400" rIns="182850" bIns="91400" anchor="ctr" anchorCtr="0">
            <a:noAutofit/>
          </a:bodyPr>
          <a:lstStyle/>
          <a:p>
            <a:pPr defTabSz="1828800" rtl="0">
              <a:buClr>
                <a:srgbClr val="000000"/>
              </a:buClr>
            </a:pPr>
            <a:endParaRPr sz="3600">
              <a:solidFill>
                <a:srgbClr val="FFFFFF"/>
              </a:solidFill>
              <a:latin typeface="Calibri"/>
              <a:ea typeface="Calibri"/>
              <a:cs typeface="Calibri"/>
              <a:sym typeface="Calibri"/>
            </a:endParaRPr>
          </a:p>
        </p:txBody>
      </p:sp>
      <p:sp>
        <p:nvSpPr>
          <p:cNvPr id="258" name="Google Shape;258;p7"/>
          <p:cNvSpPr/>
          <p:nvPr/>
        </p:nvSpPr>
        <p:spPr>
          <a:xfrm>
            <a:off x="4236720" y="0"/>
            <a:ext cx="15910560" cy="13716000"/>
          </a:xfrm>
          <a:custGeom>
            <a:avLst/>
            <a:gdLst/>
            <a:ahLst/>
            <a:cxnLst/>
            <a:rect l="l" t="t" r="r" b="b"/>
            <a:pathLst>
              <a:path w="7955280" h="6858000" extrusionOk="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lt1"/>
          </a:solidFill>
          <a:ln>
            <a:noFill/>
          </a:ln>
        </p:spPr>
        <p:txBody>
          <a:bodyPr spcFirstLastPara="1" wrap="square" lIns="182850" tIns="91400" rIns="182850" bIns="91400" anchor="ctr" anchorCtr="0">
            <a:noAutofit/>
          </a:bodyPr>
          <a:lstStyle/>
          <a:p>
            <a:pPr defTabSz="1828800" rtl="0">
              <a:buClr>
                <a:srgbClr val="000000"/>
              </a:buClr>
            </a:pPr>
            <a:endParaRPr sz="3600">
              <a:solidFill>
                <a:srgbClr val="FFFFFF"/>
              </a:solidFill>
              <a:latin typeface="Calibri"/>
              <a:ea typeface="Calibri"/>
              <a:cs typeface="Calibri"/>
              <a:sym typeface="Calibri"/>
            </a:endParaRPr>
          </a:p>
        </p:txBody>
      </p:sp>
      <p:sp>
        <p:nvSpPr>
          <p:cNvPr id="259" name="Google Shape;259;p7"/>
          <p:cNvSpPr txBox="1">
            <a:spLocks noGrp="1"/>
          </p:cNvSpPr>
          <p:nvPr>
            <p:ph type="title"/>
          </p:nvPr>
        </p:nvSpPr>
        <p:spPr>
          <a:xfrm>
            <a:off x="5779802" y="2883900"/>
            <a:ext cx="12594600" cy="7948200"/>
          </a:xfrm>
          <a:prstGeom prst="rect">
            <a:avLst/>
          </a:prstGeom>
          <a:noFill/>
          <a:ln>
            <a:noFill/>
          </a:ln>
        </p:spPr>
        <p:txBody>
          <a:bodyPr spcFirstLastPara="1" wrap="square" lIns="182850" tIns="91400" rIns="182850" bIns="91400" anchor="ctr" anchorCtr="0">
            <a:normAutofit fontScale="90000"/>
          </a:bodyPr>
          <a:lstStyle/>
          <a:p>
            <a:pPr marL="457200" indent="-228600">
              <a:lnSpc>
                <a:spcPct val="150000"/>
              </a:lnSpc>
              <a:spcBef>
                <a:spcPts val="3200"/>
              </a:spcBef>
              <a:buClr>
                <a:srgbClr val="282423"/>
              </a:buClr>
              <a:buSzPct val="37113"/>
            </a:pPr>
            <a:r>
              <a:rPr lang="en-GB" sz="9700" i="1" dirty="0">
                <a:solidFill>
                  <a:srgbClr val="0C0C0C"/>
                </a:solidFill>
              </a:rPr>
              <a:t>SOUNDSCAPE</a:t>
            </a:r>
            <a:r>
              <a:rPr lang="en-GB" sz="9700" dirty="0">
                <a:solidFill>
                  <a:srgbClr val="0C0C0C"/>
                </a:solidFill>
              </a:rPr>
              <a:t> </a:t>
            </a:r>
            <a:r>
              <a:rPr lang="en-GB" sz="9700" i="1" dirty="0">
                <a:solidFill>
                  <a:srgbClr val="0C0C0C"/>
                </a:solidFill>
              </a:rPr>
              <a:t>BENADERING</a:t>
            </a:r>
            <a:br>
              <a:rPr lang="en-GB" sz="10800" dirty="0">
                <a:solidFill>
                  <a:srgbClr val="0C0C0C"/>
                </a:solidFill>
              </a:rPr>
            </a:br>
            <a:br>
              <a:rPr lang="en-GB" sz="6400" dirty="0">
                <a:solidFill>
                  <a:srgbClr val="0C0C0C"/>
                </a:solidFill>
              </a:rPr>
            </a:br>
            <a:r>
              <a:rPr lang="en-GB" sz="6400" dirty="0">
                <a:solidFill>
                  <a:srgbClr val="000000"/>
                </a:solidFill>
              </a:rPr>
              <a:t>“De </a:t>
            </a:r>
            <a:r>
              <a:rPr lang="en-GB" sz="6400" dirty="0" err="1">
                <a:solidFill>
                  <a:srgbClr val="000000"/>
                </a:solidFill>
              </a:rPr>
              <a:t>geluidsomgeving</a:t>
            </a:r>
            <a:r>
              <a:rPr lang="en-GB" sz="6400" dirty="0">
                <a:solidFill>
                  <a:srgbClr val="000000"/>
                </a:solidFill>
              </a:rPr>
              <a:t> </a:t>
            </a:r>
            <a:r>
              <a:rPr lang="en-GB" sz="6400" dirty="0" err="1">
                <a:solidFill>
                  <a:srgbClr val="000000"/>
                </a:solidFill>
              </a:rPr>
              <a:t>zoals</a:t>
            </a:r>
            <a:r>
              <a:rPr lang="en-GB" sz="6400" dirty="0">
                <a:solidFill>
                  <a:srgbClr val="000000"/>
                </a:solidFill>
              </a:rPr>
              <a:t> die </a:t>
            </a:r>
            <a:r>
              <a:rPr lang="en-GB" sz="6400" dirty="0" err="1">
                <a:solidFill>
                  <a:srgbClr val="000000"/>
                </a:solidFill>
              </a:rPr>
              <a:t>wordt</a:t>
            </a:r>
            <a:r>
              <a:rPr lang="en-GB" sz="6400" dirty="0">
                <a:solidFill>
                  <a:srgbClr val="000000"/>
                </a:solidFill>
              </a:rPr>
              <a:t> </a:t>
            </a:r>
            <a:r>
              <a:rPr lang="en-GB" sz="6400" dirty="0" err="1">
                <a:solidFill>
                  <a:srgbClr val="000000"/>
                </a:solidFill>
              </a:rPr>
              <a:t>ervaren</a:t>
            </a:r>
            <a:r>
              <a:rPr lang="en-GB" sz="6400" dirty="0">
                <a:solidFill>
                  <a:srgbClr val="000000"/>
                </a:solidFill>
              </a:rPr>
              <a:t> </a:t>
            </a:r>
            <a:r>
              <a:rPr lang="en-GB" sz="6400" dirty="0" err="1">
                <a:solidFill>
                  <a:srgbClr val="000000"/>
                </a:solidFill>
              </a:rPr>
              <a:t>en</a:t>
            </a:r>
            <a:r>
              <a:rPr lang="en-GB" sz="6400" dirty="0">
                <a:solidFill>
                  <a:srgbClr val="000000"/>
                </a:solidFill>
              </a:rPr>
              <a:t> </a:t>
            </a:r>
            <a:r>
              <a:rPr lang="en-GB" sz="6400" dirty="0" err="1">
                <a:solidFill>
                  <a:srgbClr val="000000"/>
                </a:solidFill>
              </a:rPr>
              <a:t>geïnterpreteerd</a:t>
            </a:r>
            <a:r>
              <a:rPr lang="en-GB" sz="6400" dirty="0">
                <a:solidFill>
                  <a:srgbClr val="000000"/>
                </a:solidFill>
              </a:rPr>
              <a:t> door </a:t>
            </a:r>
            <a:r>
              <a:rPr lang="en-GB" sz="6400" dirty="0" err="1">
                <a:solidFill>
                  <a:srgbClr val="000000"/>
                </a:solidFill>
              </a:rPr>
              <a:t>een</a:t>
            </a:r>
            <a:r>
              <a:rPr lang="en-GB" sz="6400" dirty="0">
                <a:solidFill>
                  <a:srgbClr val="000000"/>
                </a:solidFill>
              </a:rPr>
              <a:t> </a:t>
            </a:r>
            <a:r>
              <a:rPr lang="en-GB" sz="6400" dirty="0" err="1">
                <a:solidFill>
                  <a:srgbClr val="000000"/>
                </a:solidFill>
              </a:rPr>
              <a:t>individu</a:t>
            </a:r>
            <a:r>
              <a:rPr lang="en-GB" sz="6400" dirty="0">
                <a:solidFill>
                  <a:srgbClr val="000000"/>
                </a:solidFill>
              </a:rPr>
              <a:t> of </a:t>
            </a:r>
            <a:r>
              <a:rPr lang="en-GB" sz="6400" dirty="0" err="1">
                <a:solidFill>
                  <a:srgbClr val="000000"/>
                </a:solidFill>
              </a:rPr>
              <a:t>groep</a:t>
            </a:r>
            <a:r>
              <a:rPr lang="en-GB" sz="6400" dirty="0">
                <a:solidFill>
                  <a:srgbClr val="000000"/>
                </a:solidFill>
              </a:rPr>
              <a:t>, in context</a:t>
            </a:r>
            <a:r>
              <a:rPr lang="en-GB" sz="6400" dirty="0">
                <a:solidFill>
                  <a:srgbClr val="000000"/>
                </a:solidFill>
                <a:latin typeface="Arial"/>
                <a:ea typeface="Arial"/>
                <a:cs typeface="Arial"/>
                <a:sym typeface="Arial"/>
              </a:rPr>
              <a:t>”</a:t>
            </a:r>
            <a:br>
              <a:rPr lang="en-GB" sz="5600" dirty="0">
                <a:solidFill>
                  <a:srgbClr val="000000"/>
                </a:solidFill>
              </a:rPr>
            </a:br>
            <a:endParaRPr sz="10800" dirty="0">
              <a:solidFill>
                <a:srgbClr val="0C0C0C"/>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259"/>
                                        </p:tgtEl>
                                        <p:attrNameLst>
                                          <p:attrName>style.visibility</p:attrName>
                                        </p:attrNameLst>
                                      </p:cBhvr>
                                      <p:to>
                                        <p:strVal val="visible"/>
                                      </p:to>
                                    </p:set>
                                    <p:animEffect transition="in" filter="fade">
                                      <p:cBhvr>
                                        <p:cTn id="7" dur="400"/>
                                        <p:tgtEl>
                                          <p:spTgt spid="2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p8"/>
          <p:cNvSpPr txBox="1">
            <a:spLocks noGrp="1"/>
          </p:cNvSpPr>
          <p:nvPr>
            <p:ph type="title"/>
          </p:nvPr>
        </p:nvSpPr>
        <p:spPr>
          <a:xfrm>
            <a:off x="3619498" y="10709821"/>
            <a:ext cx="17145000" cy="2697362"/>
          </a:xfrm>
          <a:prstGeom prst="rect">
            <a:avLst/>
          </a:prstGeom>
          <a:noFill/>
          <a:ln>
            <a:noFill/>
          </a:ln>
        </p:spPr>
        <p:txBody>
          <a:bodyPr spcFirstLastPara="1" wrap="square" lIns="142850" tIns="142850" rIns="142850" bIns="142850" anchor="t" anchorCtr="0">
            <a:normAutofit/>
          </a:bodyPr>
          <a:lstStyle/>
          <a:p>
            <a:r>
              <a:rPr lang="en-GB" sz="7800" dirty="0">
                <a:solidFill>
                  <a:schemeClr val="tx1"/>
                </a:solidFill>
              </a:rPr>
              <a:t>STRUCTUUR VAN GELUIDSBELEVING</a:t>
            </a:r>
            <a:endParaRPr sz="7800" dirty="0">
              <a:solidFill>
                <a:schemeClr val="tx1"/>
              </a:solidFill>
            </a:endParaRPr>
          </a:p>
        </p:txBody>
      </p:sp>
      <p:pic>
        <p:nvPicPr>
          <p:cNvPr id="266" name="Google Shape;266;p8"/>
          <p:cNvPicPr preferRelativeResize="0"/>
          <p:nvPr/>
        </p:nvPicPr>
        <p:blipFill>
          <a:blip r:embed="rId3">
            <a:alphaModFix/>
          </a:blip>
          <a:stretch>
            <a:fillRect/>
          </a:stretch>
        </p:blipFill>
        <p:spPr>
          <a:xfrm>
            <a:off x="3530751" y="261700"/>
            <a:ext cx="18443886" cy="10100224"/>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Google Shape;309;p12"/>
          <p:cNvSpPr txBox="1">
            <a:spLocks noGrp="1"/>
          </p:cNvSpPr>
          <p:nvPr>
            <p:ph type="title"/>
          </p:nvPr>
        </p:nvSpPr>
        <p:spPr>
          <a:xfrm>
            <a:off x="3619500" y="10755460"/>
            <a:ext cx="17145000" cy="2697362"/>
          </a:xfrm>
          <a:prstGeom prst="rect">
            <a:avLst/>
          </a:prstGeom>
          <a:noFill/>
          <a:ln>
            <a:noFill/>
          </a:ln>
        </p:spPr>
        <p:txBody>
          <a:bodyPr spcFirstLastPara="1" wrap="square" lIns="142850" tIns="142850" rIns="142850" bIns="142850" anchor="t" anchorCtr="0">
            <a:normAutofit/>
          </a:bodyPr>
          <a:lstStyle/>
          <a:p>
            <a:r>
              <a:rPr lang="en-GB" sz="9600" dirty="0">
                <a:solidFill>
                  <a:schemeClr val="tx1"/>
                </a:solidFill>
              </a:rPr>
              <a:t>GLIMI ONDERZOEKSMETHODEN</a:t>
            </a:r>
            <a:endParaRPr sz="9600" dirty="0">
              <a:solidFill>
                <a:schemeClr val="tx1"/>
              </a:solidFill>
            </a:endParaRPr>
          </a:p>
        </p:txBody>
      </p:sp>
      <p:grpSp>
        <p:nvGrpSpPr>
          <p:cNvPr id="310" name="Google Shape;310;p12"/>
          <p:cNvGrpSpPr/>
          <p:nvPr/>
        </p:nvGrpSpPr>
        <p:grpSpPr>
          <a:xfrm>
            <a:off x="1706880" y="1331398"/>
            <a:ext cx="21031200" cy="8694176"/>
            <a:chOff x="0" y="2124"/>
            <a:chExt cx="10515600" cy="4347088"/>
          </a:xfrm>
        </p:grpSpPr>
        <p:sp>
          <p:nvSpPr>
            <p:cNvPr id="311" name="Google Shape;311;p12"/>
            <p:cNvSpPr/>
            <p:nvPr/>
          </p:nvSpPr>
          <p:spPr>
            <a:xfrm rot="5400000">
              <a:off x="6589693" y="-2661723"/>
              <a:ext cx="1121829" cy="6729984"/>
            </a:xfrm>
            <a:prstGeom prst="round2SameRect">
              <a:avLst>
                <a:gd name="adj1" fmla="val 16667"/>
                <a:gd name="adj2" fmla="val 0"/>
              </a:avLst>
            </a:prstGeom>
            <a:solidFill>
              <a:srgbClr val="F7D5CB">
                <a:alpha val="89803"/>
              </a:srgbClr>
            </a:solidFill>
            <a:ln w="12700" cap="flat" cmpd="sng">
              <a:solidFill>
                <a:srgbClr val="F7D5CB">
                  <a:alpha val="89803"/>
                </a:srgbClr>
              </a:solidFill>
              <a:prstDash val="solid"/>
              <a:miter lim="800000"/>
              <a:headEnd type="none" w="sm" len="sm"/>
              <a:tailEnd type="none" w="sm" len="sm"/>
            </a:ln>
          </p:spPr>
          <p:txBody>
            <a:bodyPr spcFirstLastPara="1" wrap="square" lIns="182850" tIns="182850" rIns="182850" bIns="182850" anchor="ctr" anchorCtr="0">
              <a:noAutofit/>
            </a:bodyPr>
            <a:lstStyle/>
            <a:p>
              <a:pPr algn="l" rtl="0"/>
              <a:endParaRPr sz="6000"/>
            </a:p>
          </p:txBody>
        </p:sp>
        <p:sp>
          <p:nvSpPr>
            <p:cNvPr id="312" name="Google Shape;312;p12"/>
            <p:cNvSpPr txBox="1"/>
            <p:nvPr/>
          </p:nvSpPr>
          <p:spPr>
            <a:xfrm>
              <a:off x="3785616" y="197117"/>
              <a:ext cx="6675221" cy="1012303"/>
            </a:xfrm>
            <a:prstGeom prst="rect">
              <a:avLst/>
            </a:prstGeom>
            <a:noFill/>
            <a:ln>
              <a:noFill/>
            </a:ln>
          </p:spPr>
          <p:txBody>
            <a:bodyPr spcFirstLastPara="1" wrap="square" lIns="220950" tIns="110450" rIns="220950" bIns="110450" anchor="ctr" anchorCtr="0">
              <a:noAutofit/>
            </a:bodyPr>
            <a:lstStyle/>
            <a:p>
              <a:pPr marL="571500" lvl="1" indent="-558800" algn="l" rtl="0">
                <a:lnSpc>
                  <a:spcPct val="90000"/>
                </a:lnSpc>
                <a:buClr>
                  <a:schemeClr val="dk1"/>
                </a:buClr>
                <a:buSzPts val="2800"/>
                <a:buFont typeface="Calibri"/>
                <a:buChar char="•"/>
              </a:pPr>
              <a:r>
                <a:rPr lang="en-GB" sz="5600">
                  <a:solidFill>
                    <a:schemeClr val="dk1"/>
                  </a:solidFill>
                  <a:latin typeface="Calibri"/>
                  <a:ea typeface="Calibri"/>
                  <a:cs typeface="Calibri"/>
                  <a:sym typeface="Calibri"/>
                </a:rPr>
                <a:t>24/7 meten, verwerken en opslaan van objectieve geluidsdata</a:t>
              </a:r>
              <a:endParaRPr sz="5600">
                <a:solidFill>
                  <a:schemeClr val="dk1"/>
                </a:solidFill>
                <a:latin typeface="Calibri"/>
                <a:ea typeface="Calibri"/>
                <a:cs typeface="Calibri"/>
                <a:sym typeface="Calibri"/>
              </a:endParaRPr>
            </a:p>
          </p:txBody>
        </p:sp>
        <p:sp>
          <p:nvSpPr>
            <p:cNvPr id="313" name="Google Shape;313;p12"/>
            <p:cNvSpPr/>
            <p:nvPr/>
          </p:nvSpPr>
          <p:spPr>
            <a:xfrm>
              <a:off x="0" y="2124"/>
              <a:ext cx="3785616" cy="1402286"/>
            </a:xfrm>
            <a:prstGeom prst="roundRect">
              <a:avLst>
                <a:gd name="adj" fmla="val 16667"/>
              </a:avLst>
            </a:prstGeom>
            <a:solidFill>
              <a:schemeClr val="accent2"/>
            </a:solidFill>
            <a:ln w="12700" cap="flat" cmpd="sng">
              <a:solidFill>
                <a:schemeClr val="lt1"/>
              </a:solidFill>
              <a:prstDash val="solid"/>
              <a:miter lim="800000"/>
              <a:headEnd type="none" w="sm" len="sm"/>
              <a:tailEnd type="none" w="sm" len="sm"/>
            </a:ln>
          </p:spPr>
          <p:txBody>
            <a:bodyPr spcFirstLastPara="1" wrap="square" lIns="182850" tIns="182850" rIns="182850" bIns="182850" anchor="ctr" anchorCtr="0">
              <a:noAutofit/>
            </a:bodyPr>
            <a:lstStyle/>
            <a:p>
              <a:pPr algn="l" rtl="0"/>
              <a:endParaRPr sz="6000"/>
            </a:p>
          </p:txBody>
        </p:sp>
        <p:sp>
          <p:nvSpPr>
            <p:cNvPr id="314" name="Google Shape;314;p12"/>
            <p:cNvSpPr txBox="1"/>
            <p:nvPr/>
          </p:nvSpPr>
          <p:spPr>
            <a:xfrm>
              <a:off x="68454" y="70578"/>
              <a:ext cx="3648708" cy="1265378"/>
            </a:xfrm>
            <a:prstGeom prst="rect">
              <a:avLst/>
            </a:prstGeom>
            <a:noFill/>
            <a:ln>
              <a:noFill/>
            </a:ln>
          </p:spPr>
          <p:txBody>
            <a:bodyPr spcFirstLastPara="1" wrap="square" lIns="205700" tIns="102850" rIns="205700" bIns="102850" anchor="ctr" anchorCtr="0">
              <a:noAutofit/>
            </a:bodyPr>
            <a:lstStyle/>
            <a:p>
              <a:pPr rtl="0">
                <a:lnSpc>
                  <a:spcPct val="90000"/>
                </a:lnSpc>
                <a:buClr>
                  <a:schemeClr val="lt1"/>
                </a:buClr>
                <a:buSzPts val="2700"/>
              </a:pPr>
              <a:r>
                <a:rPr lang="en-GB" sz="5000">
                  <a:solidFill>
                    <a:schemeClr val="lt1"/>
                  </a:solidFill>
                  <a:latin typeface="Calibri"/>
                  <a:ea typeface="Calibri"/>
                  <a:cs typeface="Calibri"/>
                  <a:sym typeface="Calibri"/>
                </a:rPr>
                <a:t>1. Geluid meten met NP2 NMS van Munisense</a:t>
              </a:r>
              <a:endParaRPr sz="5000">
                <a:solidFill>
                  <a:schemeClr val="lt1"/>
                </a:solidFill>
                <a:latin typeface="Calibri"/>
                <a:ea typeface="Calibri"/>
                <a:cs typeface="Calibri"/>
                <a:sym typeface="Calibri"/>
              </a:endParaRPr>
            </a:p>
          </p:txBody>
        </p:sp>
        <p:sp>
          <p:nvSpPr>
            <p:cNvPr id="315" name="Google Shape;315;p12"/>
            <p:cNvSpPr/>
            <p:nvPr/>
          </p:nvSpPr>
          <p:spPr>
            <a:xfrm rot="5400000">
              <a:off x="6589693" y="-1189323"/>
              <a:ext cx="1121829" cy="6729984"/>
            </a:xfrm>
            <a:prstGeom prst="round2SameRect">
              <a:avLst>
                <a:gd name="adj1" fmla="val 16667"/>
                <a:gd name="adj2" fmla="val 0"/>
              </a:avLst>
            </a:prstGeom>
            <a:solidFill>
              <a:srgbClr val="EBD6D4">
                <a:alpha val="89803"/>
              </a:srgbClr>
            </a:solidFill>
            <a:ln w="12700" cap="flat" cmpd="sng">
              <a:solidFill>
                <a:srgbClr val="EBD6D4">
                  <a:alpha val="89803"/>
                </a:srgbClr>
              </a:solidFill>
              <a:prstDash val="solid"/>
              <a:miter lim="800000"/>
              <a:headEnd type="none" w="sm" len="sm"/>
              <a:tailEnd type="none" w="sm" len="sm"/>
            </a:ln>
          </p:spPr>
          <p:txBody>
            <a:bodyPr spcFirstLastPara="1" wrap="square" lIns="182850" tIns="182850" rIns="182850" bIns="182850" anchor="ctr" anchorCtr="0">
              <a:noAutofit/>
            </a:bodyPr>
            <a:lstStyle/>
            <a:p>
              <a:pPr algn="l" rtl="0"/>
              <a:endParaRPr sz="6000"/>
            </a:p>
          </p:txBody>
        </p:sp>
        <p:sp>
          <p:nvSpPr>
            <p:cNvPr id="316" name="Google Shape;316;p12"/>
            <p:cNvSpPr txBox="1"/>
            <p:nvPr/>
          </p:nvSpPr>
          <p:spPr>
            <a:xfrm>
              <a:off x="3785616" y="1669517"/>
              <a:ext cx="6675221" cy="1012303"/>
            </a:xfrm>
            <a:prstGeom prst="rect">
              <a:avLst/>
            </a:prstGeom>
            <a:noFill/>
            <a:ln>
              <a:noFill/>
            </a:ln>
          </p:spPr>
          <p:txBody>
            <a:bodyPr spcFirstLastPara="1" wrap="square" lIns="220950" tIns="110450" rIns="220950" bIns="110450" anchor="ctr" anchorCtr="0">
              <a:noAutofit/>
            </a:bodyPr>
            <a:lstStyle/>
            <a:p>
              <a:pPr marL="571500" lvl="1" indent="-558800" algn="l" rtl="0">
                <a:lnSpc>
                  <a:spcPct val="90000"/>
                </a:lnSpc>
                <a:buClr>
                  <a:schemeClr val="dk1"/>
                </a:buClr>
                <a:buSzPts val="2800"/>
                <a:buFont typeface="Calibri"/>
                <a:buChar char="•"/>
              </a:pPr>
              <a:r>
                <a:rPr lang="en-GB" sz="5600" dirty="0">
                  <a:solidFill>
                    <a:schemeClr val="dk1"/>
                  </a:solidFill>
                  <a:latin typeface="Calibri"/>
                  <a:ea typeface="Calibri"/>
                  <a:cs typeface="Calibri"/>
                  <a:sym typeface="Calibri"/>
                </a:rPr>
                <a:t>Soundscape software van SoundAppraisal</a:t>
              </a:r>
              <a:endParaRPr sz="5600" dirty="0">
                <a:solidFill>
                  <a:schemeClr val="dk1"/>
                </a:solidFill>
                <a:latin typeface="Calibri"/>
                <a:ea typeface="Calibri"/>
                <a:cs typeface="Calibri"/>
                <a:sym typeface="Calibri"/>
              </a:endParaRPr>
            </a:p>
          </p:txBody>
        </p:sp>
        <p:sp>
          <p:nvSpPr>
            <p:cNvPr id="317" name="Google Shape;317;p12"/>
            <p:cNvSpPr/>
            <p:nvPr/>
          </p:nvSpPr>
          <p:spPr>
            <a:xfrm>
              <a:off x="0" y="1474525"/>
              <a:ext cx="3785616" cy="1402286"/>
            </a:xfrm>
            <a:prstGeom prst="roundRect">
              <a:avLst>
                <a:gd name="adj" fmla="val 16667"/>
              </a:avLst>
            </a:prstGeom>
            <a:solidFill>
              <a:srgbClr val="C47F6E"/>
            </a:solidFill>
            <a:ln w="12700" cap="flat" cmpd="sng">
              <a:solidFill>
                <a:schemeClr val="lt1"/>
              </a:solidFill>
              <a:prstDash val="solid"/>
              <a:miter lim="800000"/>
              <a:headEnd type="none" w="sm" len="sm"/>
              <a:tailEnd type="none" w="sm" len="sm"/>
            </a:ln>
          </p:spPr>
          <p:txBody>
            <a:bodyPr spcFirstLastPara="1" wrap="square" lIns="182850" tIns="182850" rIns="182850" bIns="182850" anchor="ctr" anchorCtr="0">
              <a:noAutofit/>
            </a:bodyPr>
            <a:lstStyle/>
            <a:p>
              <a:pPr algn="l" rtl="0"/>
              <a:endParaRPr sz="6000"/>
            </a:p>
          </p:txBody>
        </p:sp>
        <p:sp>
          <p:nvSpPr>
            <p:cNvPr id="318" name="Google Shape;318;p12"/>
            <p:cNvSpPr txBox="1"/>
            <p:nvPr/>
          </p:nvSpPr>
          <p:spPr>
            <a:xfrm>
              <a:off x="68454" y="1542979"/>
              <a:ext cx="3648708" cy="1265378"/>
            </a:xfrm>
            <a:prstGeom prst="rect">
              <a:avLst/>
            </a:prstGeom>
            <a:noFill/>
            <a:ln>
              <a:noFill/>
            </a:ln>
          </p:spPr>
          <p:txBody>
            <a:bodyPr spcFirstLastPara="1" wrap="square" lIns="205700" tIns="102850" rIns="205700" bIns="102850" anchor="ctr" anchorCtr="0">
              <a:noAutofit/>
            </a:bodyPr>
            <a:lstStyle/>
            <a:p>
              <a:pPr rtl="0">
                <a:lnSpc>
                  <a:spcPct val="90000"/>
                </a:lnSpc>
                <a:buClr>
                  <a:schemeClr val="lt1"/>
                </a:buClr>
                <a:buSzPts val="2700"/>
              </a:pPr>
              <a:r>
                <a:rPr lang="en-GB" sz="5000">
                  <a:solidFill>
                    <a:schemeClr val="lt1"/>
                  </a:solidFill>
                  <a:latin typeface="Calibri"/>
                  <a:ea typeface="Calibri"/>
                  <a:cs typeface="Calibri"/>
                  <a:sym typeface="Calibri"/>
                </a:rPr>
                <a:t>2. Signaalanalyse </a:t>
              </a:r>
              <a:endParaRPr sz="5000">
                <a:solidFill>
                  <a:schemeClr val="lt1"/>
                </a:solidFill>
                <a:latin typeface="Calibri"/>
                <a:ea typeface="Calibri"/>
                <a:cs typeface="Calibri"/>
                <a:sym typeface="Calibri"/>
              </a:endParaRPr>
            </a:p>
          </p:txBody>
        </p:sp>
        <p:sp>
          <p:nvSpPr>
            <p:cNvPr id="319" name="Google Shape;319;p12"/>
            <p:cNvSpPr/>
            <p:nvPr/>
          </p:nvSpPr>
          <p:spPr>
            <a:xfrm rot="5400000">
              <a:off x="6543963" y="342344"/>
              <a:ext cx="1121829" cy="6729984"/>
            </a:xfrm>
            <a:prstGeom prst="round2SameRect">
              <a:avLst>
                <a:gd name="adj1" fmla="val 16667"/>
                <a:gd name="adj2" fmla="val 0"/>
              </a:avLst>
            </a:prstGeom>
            <a:solidFill>
              <a:srgbClr val="DFDFDF">
                <a:alpha val="89803"/>
              </a:srgbClr>
            </a:solidFill>
            <a:ln w="12700" cap="flat" cmpd="sng">
              <a:solidFill>
                <a:srgbClr val="DFDFDF">
                  <a:alpha val="89803"/>
                </a:srgbClr>
              </a:solidFill>
              <a:prstDash val="solid"/>
              <a:miter lim="800000"/>
              <a:headEnd type="none" w="sm" len="sm"/>
              <a:tailEnd type="none" w="sm" len="sm"/>
            </a:ln>
          </p:spPr>
          <p:txBody>
            <a:bodyPr spcFirstLastPara="1" wrap="square" lIns="182850" tIns="182850" rIns="182850" bIns="182850" anchor="ctr" anchorCtr="0">
              <a:noAutofit/>
            </a:bodyPr>
            <a:lstStyle/>
            <a:p>
              <a:pPr algn="l" rtl="0"/>
              <a:endParaRPr sz="6000"/>
            </a:p>
          </p:txBody>
        </p:sp>
        <p:sp>
          <p:nvSpPr>
            <p:cNvPr id="320" name="Google Shape;320;p12"/>
            <p:cNvSpPr txBox="1"/>
            <p:nvPr/>
          </p:nvSpPr>
          <p:spPr>
            <a:xfrm>
              <a:off x="3739886" y="3201185"/>
              <a:ext cx="6675221" cy="1012303"/>
            </a:xfrm>
            <a:prstGeom prst="rect">
              <a:avLst/>
            </a:prstGeom>
            <a:noFill/>
            <a:ln>
              <a:noFill/>
            </a:ln>
          </p:spPr>
          <p:txBody>
            <a:bodyPr spcFirstLastPara="1" wrap="square" lIns="220950" tIns="110450" rIns="220950" bIns="110450" anchor="ctr" anchorCtr="0">
              <a:noAutofit/>
            </a:bodyPr>
            <a:lstStyle/>
            <a:p>
              <a:pPr marL="571500" lvl="1" indent="-558800" algn="l" rtl="0">
                <a:lnSpc>
                  <a:spcPct val="90000"/>
                </a:lnSpc>
                <a:buClr>
                  <a:schemeClr val="dk1"/>
                </a:buClr>
                <a:buSzPts val="2800"/>
                <a:buFont typeface="Calibri"/>
                <a:buChar char="•"/>
              </a:pPr>
              <a:r>
                <a:rPr lang="en-GB" sz="5600">
                  <a:solidFill>
                    <a:schemeClr val="dk1"/>
                  </a:solidFill>
                  <a:latin typeface="Calibri"/>
                  <a:ea typeface="Calibri"/>
                  <a:cs typeface="Calibri"/>
                  <a:sym typeface="Calibri"/>
                </a:rPr>
                <a:t>Soundwalk</a:t>
              </a:r>
              <a:endParaRPr sz="5600">
                <a:solidFill>
                  <a:schemeClr val="dk1"/>
                </a:solidFill>
                <a:latin typeface="Calibri"/>
                <a:ea typeface="Calibri"/>
                <a:cs typeface="Calibri"/>
                <a:sym typeface="Calibri"/>
              </a:endParaRPr>
            </a:p>
            <a:p>
              <a:pPr marL="571500" lvl="1" indent="-558800" algn="l" rtl="0">
                <a:lnSpc>
                  <a:spcPct val="90000"/>
                </a:lnSpc>
                <a:spcBef>
                  <a:spcPts val="870"/>
                </a:spcBef>
                <a:buClr>
                  <a:schemeClr val="dk1"/>
                </a:buClr>
                <a:buSzPts val="2800"/>
                <a:buFont typeface="Calibri"/>
                <a:buChar char="•"/>
              </a:pPr>
              <a:r>
                <a:rPr lang="en-GB" sz="5600">
                  <a:solidFill>
                    <a:schemeClr val="dk1"/>
                  </a:solidFill>
                  <a:latin typeface="Calibri"/>
                  <a:ea typeface="Calibri"/>
                  <a:cs typeface="Calibri"/>
                  <a:sym typeface="Calibri"/>
                </a:rPr>
                <a:t>GLIMI webportal</a:t>
              </a:r>
              <a:endParaRPr sz="5600">
                <a:solidFill>
                  <a:schemeClr val="dk1"/>
                </a:solidFill>
                <a:latin typeface="Calibri"/>
                <a:ea typeface="Calibri"/>
                <a:cs typeface="Calibri"/>
                <a:sym typeface="Calibri"/>
              </a:endParaRPr>
            </a:p>
          </p:txBody>
        </p:sp>
        <p:sp>
          <p:nvSpPr>
            <p:cNvPr id="321" name="Google Shape;321;p12"/>
            <p:cNvSpPr/>
            <p:nvPr/>
          </p:nvSpPr>
          <p:spPr>
            <a:xfrm>
              <a:off x="0" y="2946926"/>
              <a:ext cx="3785616" cy="1402286"/>
            </a:xfrm>
            <a:prstGeom prst="roundRect">
              <a:avLst>
                <a:gd name="adj" fmla="val 16667"/>
              </a:avLst>
            </a:prstGeom>
            <a:solidFill>
              <a:srgbClr val="A4A4A4"/>
            </a:solidFill>
            <a:ln w="12700" cap="flat" cmpd="sng">
              <a:solidFill>
                <a:schemeClr val="lt1"/>
              </a:solidFill>
              <a:prstDash val="solid"/>
              <a:miter lim="800000"/>
              <a:headEnd type="none" w="sm" len="sm"/>
              <a:tailEnd type="none" w="sm" len="sm"/>
            </a:ln>
          </p:spPr>
          <p:txBody>
            <a:bodyPr spcFirstLastPara="1" wrap="square" lIns="182850" tIns="182850" rIns="182850" bIns="182850" anchor="ctr" anchorCtr="0">
              <a:noAutofit/>
            </a:bodyPr>
            <a:lstStyle/>
            <a:p>
              <a:pPr algn="l" rtl="0"/>
              <a:endParaRPr sz="6000"/>
            </a:p>
          </p:txBody>
        </p:sp>
        <p:sp>
          <p:nvSpPr>
            <p:cNvPr id="322" name="Google Shape;322;p12"/>
            <p:cNvSpPr txBox="1"/>
            <p:nvPr/>
          </p:nvSpPr>
          <p:spPr>
            <a:xfrm>
              <a:off x="68454" y="3015380"/>
              <a:ext cx="3648708" cy="1265378"/>
            </a:xfrm>
            <a:prstGeom prst="rect">
              <a:avLst/>
            </a:prstGeom>
            <a:noFill/>
            <a:ln>
              <a:noFill/>
            </a:ln>
          </p:spPr>
          <p:txBody>
            <a:bodyPr spcFirstLastPara="1" wrap="square" lIns="205700" tIns="102850" rIns="205700" bIns="102850" anchor="ctr" anchorCtr="0">
              <a:noAutofit/>
            </a:bodyPr>
            <a:lstStyle/>
            <a:p>
              <a:pPr rtl="0">
                <a:lnSpc>
                  <a:spcPct val="90000"/>
                </a:lnSpc>
                <a:buClr>
                  <a:schemeClr val="lt1"/>
                </a:buClr>
                <a:buSzPts val="2700"/>
              </a:pPr>
              <a:r>
                <a:rPr lang="en-GB" sz="5000">
                  <a:solidFill>
                    <a:schemeClr val="lt1"/>
                  </a:solidFill>
                  <a:latin typeface="Calibri"/>
                  <a:ea typeface="Calibri"/>
                  <a:cs typeface="Calibri"/>
                  <a:sym typeface="Calibri"/>
                </a:rPr>
                <a:t>3. Geluidsbeleving via bewonerfeedback</a:t>
              </a:r>
              <a:endParaRPr sz="5000">
                <a:solidFill>
                  <a:schemeClr val="lt1"/>
                </a:solidFill>
                <a:latin typeface="Calibri"/>
                <a:ea typeface="Calibri"/>
                <a:cs typeface="Calibri"/>
                <a:sym typeface="Calibri"/>
              </a:endParaRPr>
            </a:p>
          </p:txBody>
        </p:sp>
      </p:gr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27"/>
        <p:cNvGrpSpPr/>
        <p:nvPr/>
      </p:nvGrpSpPr>
      <p:grpSpPr>
        <a:xfrm>
          <a:off x="0" y="0"/>
          <a:ext cx="0" cy="0"/>
          <a:chOff x="0" y="0"/>
          <a:chExt cx="0" cy="0"/>
        </a:xfrm>
      </p:grpSpPr>
      <p:sp>
        <p:nvSpPr>
          <p:cNvPr id="328" name="Google Shape;328;p13"/>
          <p:cNvSpPr txBox="1">
            <a:spLocks noGrp="1"/>
          </p:cNvSpPr>
          <p:nvPr>
            <p:ph type="title"/>
          </p:nvPr>
        </p:nvSpPr>
        <p:spPr>
          <a:xfrm>
            <a:off x="1408418" y="1270139"/>
            <a:ext cx="9018472" cy="2278278"/>
          </a:xfrm>
          <a:prstGeom prst="rect">
            <a:avLst/>
          </a:prstGeom>
          <a:noFill/>
          <a:ln>
            <a:noFill/>
          </a:ln>
        </p:spPr>
        <p:txBody>
          <a:bodyPr spcFirstLastPara="1" wrap="square" lIns="182850" tIns="91400" rIns="182850" bIns="91400" anchor="ctr" anchorCtr="0">
            <a:normAutofit/>
          </a:bodyPr>
          <a:lstStyle/>
          <a:p>
            <a:pPr algn="l">
              <a:lnSpc>
                <a:spcPct val="90000"/>
              </a:lnSpc>
              <a:buSzPts val="2000"/>
            </a:pPr>
            <a:r>
              <a:rPr lang="en-GB" sz="8800" b="1" dirty="0">
                <a:solidFill>
                  <a:srgbClr val="CC0000"/>
                </a:solidFill>
              </a:rPr>
              <a:t>1.</a:t>
            </a:r>
            <a:r>
              <a:rPr lang="en-GB" sz="8800" dirty="0">
                <a:solidFill>
                  <a:schemeClr val="dk1"/>
                </a:solidFill>
              </a:rPr>
              <a:t> GELUID METEN</a:t>
            </a:r>
            <a:endParaRPr sz="8800" dirty="0">
              <a:solidFill>
                <a:schemeClr val="dk1"/>
              </a:solidFill>
            </a:endParaRPr>
          </a:p>
        </p:txBody>
      </p:sp>
      <p:sp>
        <p:nvSpPr>
          <p:cNvPr id="329" name="Google Shape;329;p13"/>
          <p:cNvSpPr txBox="1">
            <a:spLocks noGrp="1"/>
          </p:cNvSpPr>
          <p:nvPr>
            <p:ph type="body" idx="1"/>
          </p:nvPr>
        </p:nvSpPr>
        <p:spPr>
          <a:xfrm>
            <a:off x="1536864" y="3548414"/>
            <a:ext cx="10000800" cy="5144400"/>
          </a:xfrm>
          <a:prstGeom prst="rect">
            <a:avLst/>
          </a:prstGeom>
          <a:noFill/>
          <a:ln>
            <a:noFill/>
          </a:ln>
        </p:spPr>
        <p:txBody>
          <a:bodyPr spcFirstLastPara="1" wrap="square" lIns="182850" tIns="91400" rIns="182850" bIns="91400" anchor="t" anchorCtr="0">
            <a:normAutofit lnSpcReduction="10000"/>
          </a:bodyPr>
          <a:lstStyle/>
          <a:p>
            <a:pPr marL="457200" algn="l">
              <a:lnSpc>
                <a:spcPct val="90000"/>
              </a:lnSpc>
              <a:buSzPct val="81081"/>
              <a:buFont typeface="Arial"/>
              <a:buChar char="•"/>
            </a:pPr>
            <a:r>
              <a:rPr lang="en-GB" sz="4800" dirty="0"/>
              <a:t>24/7 </a:t>
            </a:r>
            <a:r>
              <a:rPr lang="en-GB" sz="4800" dirty="0" err="1"/>
              <a:t>geluid</a:t>
            </a:r>
            <a:r>
              <a:rPr lang="en-GB" sz="4800" dirty="0"/>
              <a:t> </a:t>
            </a:r>
            <a:r>
              <a:rPr lang="en-GB" sz="4800" dirty="0" err="1"/>
              <a:t>meten</a:t>
            </a:r>
            <a:r>
              <a:rPr lang="en-GB" sz="4800" dirty="0"/>
              <a:t> </a:t>
            </a:r>
            <a:r>
              <a:rPr lang="en-GB" sz="4800" dirty="0" err="1"/>
              <a:t>en</a:t>
            </a:r>
            <a:r>
              <a:rPr lang="en-GB" sz="4800" dirty="0"/>
              <a:t> </a:t>
            </a:r>
            <a:r>
              <a:rPr lang="en-GB" sz="4800" dirty="0" err="1"/>
              <a:t>verwerken</a:t>
            </a:r>
            <a:endParaRPr sz="4800" dirty="0"/>
          </a:p>
          <a:p>
            <a:pPr marL="457200" algn="l">
              <a:lnSpc>
                <a:spcPct val="90000"/>
              </a:lnSpc>
              <a:buSzPct val="81081"/>
              <a:buFont typeface="Arial"/>
              <a:buChar char="•"/>
            </a:pPr>
            <a:r>
              <a:rPr lang="en-GB" sz="4800" dirty="0" err="1"/>
              <a:t>Verschillende</a:t>
            </a:r>
            <a:r>
              <a:rPr lang="en-GB" sz="4800" dirty="0"/>
              <a:t> </a:t>
            </a:r>
            <a:r>
              <a:rPr lang="en-GB" sz="4800" dirty="0" err="1"/>
              <a:t>locaties</a:t>
            </a:r>
            <a:r>
              <a:rPr lang="en-GB" sz="4800" dirty="0"/>
              <a:t> </a:t>
            </a:r>
            <a:r>
              <a:rPr lang="en-GB" sz="4800" dirty="0" err="1"/>
              <a:t>binnen</a:t>
            </a:r>
            <a:r>
              <a:rPr lang="en-GB" sz="4800" dirty="0"/>
              <a:t> </a:t>
            </a:r>
            <a:r>
              <a:rPr lang="en-GB" sz="4800" dirty="0" err="1"/>
              <a:t>onderzoeksgebied</a:t>
            </a:r>
            <a:r>
              <a:rPr lang="en-GB" sz="4800" dirty="0"/>
              <a:t>, </a:t>
            </a:r>
            <a:r>
              <a:rPr lang="en-GB" sz="4800" dirty="0" err="1"/>
              <a:t>afgestemd</a:t>
            </a:r>
            <a:r>
              <a:rPr lang="en-GB" sz="4800" dirty="0"/>
              <a:t> met locale </a:t>
            </a:r>
            <a:r>
              <a:rPr lang="en-GB" sz="4800" dirty="0" err="1"/>
              <a:t>overheid</a:t>
            </a:r>
            <a:r>
              <a:rPr lang="en-GB" sz="4800" dirty="0"/>
              <a:t> </a:t>
            </a:r>
            <a:r>
              <a:rPr lang="en-GB" sz="4800" dirty="0" err="1"/>
              <a:t>en</a:t>
            </a:r>
            <a:r>
              <a:rPr lang="en-GB" sz="4800" dirty="0"/>
              <a:t>/of </a:t>
            </a:r>
            <a:r>
              <a:rPr lang="en-GB" sz="4800" dirty="0" err="1"/>
              <a:t>bewoners</a:t>
            </a:r>
            <a:endParaRPr sz="4800" dirty="0"/>
          </a:p>
          <a:p>
            <a:pPr marL="457200" algn="l">
              <a:lnSpc>
                <a:spcPct val="90000"/>
              </a:lnSpc>
              <a:buSzPct val="81081"/>
              <a:buFont typeface="Arial"/>
              <a:buChar char="•"/>
            </a:pPr>
            <a:r>
              <a:rPr lang="en-GB" sz="4800" dirty="0" err="1"/>
              <a:t>Verschillende</a:t>
            </a:r>
            <a:r>
              <a:rPr lang="en-GB" sz="4800" dirty="0"/>
              <a:t> </a:t>
            </a:r>
            <a:r>
              <a:rPr lang="en-GB" sz="4800" dirty="0" err="1"/>
              <a:t>typen</a:t>
            </a:r>
            <a:r>
              <a:rPr lang="en-GB" sz="4800" dirty="0"/>
              <a:t> </a:t>
            </a:r>
            <a:r>
              <a:rPr lang="en-GB" sz="4800" dirty="0" err="1"/>
              <a:t>geluidsomgevingen</a:t>
            </a:r>
            <a:endParaRPr sz="4800" dirty="0"/>
          </a:p>
          <a:p>
            <a:pPr marL="914400" lvl="1" indent="-228600" algn="l">
              <a:lnSpc>
                <a:spcPct val="90000"/>
              </a:lnSpc>
              <a:buSzPct val="97297"/>
            </a:pPr>
            <a:endParaRPr sz="4000" dirty="0"/>
          </a:p>
        </p:txBody>
      </p:sp>
      <p:sp>
        <p:nvSpPr>
          <p:cNvPr id="330" name="Google Shape;330;p13"/>
          <p:cNvSpPr/>
          <p:nvPr/>
        </p:nvSpPr>
        <p:spPr>
          <a:xfrm>
            <a:off x="11099230" y="394220"/>
            <a:ext cx="4041648" cy="4041648"/>
          </a:xfrm>
          <a:prstGeom prst="ellipse">
            <a:avLst/>
          </a:prstGeom>
          <a:solidFill>
            <a:schemeClr val="dk1">
              <a:alpha val="80000"/>
            </a:schemeClr>
          </a:solidFill>
          <a:ln>
            <a:noFill/>
          </a:ln>
        </p:spPr>
        <p:txBody>
          <a:bodyPr spcFirstLastPara="1" wrap="square" lIns="182850" tIns="91400" rIns="182850" bIns="91400" anchor="ctr" anchorCtr="0">
            <a:noAutofit/>
          </a:bodyPr>
          <a:lstStyle/>
          <a:p>
            <a:pPr defTabSz="1828800" rtl="0">
              <a:buClr>
                <a:srgbClr val="FFFFFF"/>
              </a:buClr>
              <a:buSzPts val="1800"/>
            </a:pPr>
            <a:endParaRPr sz="3600">
              <a:solidFill>
                <a:srgbClr val="FFFFFF"/>
              </a:solidFill>
              <a:latin typeface="Calibri"/>
              <a:ea typeface="Calibri"/>
              <a:cs typeface="Calibri"/>
              <a:sym typeface="Calibri"/>
            </a:endParaRPr>
          </a:p>
        </p:txBody>
      </p:sp>
      <p:pic>
        <p:nvPicPr>
          <p:cNvPr id="331" name="Google Shape;331;p13" descr="A picture containing tree, outdoor, sport, athletic game&#10;&#10;Description automatically generated"/>
          <p:cNvPicPr preferRelativeResize="0"/>
          <p:nvPr/>
        </p:nvPicPr>
        <p:blipFill rotWithShape="1">
          <a:blip r:embed="rId3">
            <a:alphaModFix/>
          </a:blip>
          <a:srcRect t="1192" r="4" b="23811"/>
          <a:stretch/>
        </p:blipFill>
        <p:spPr>
          <a:xfrm>
            <a:off x="11428414" y="723404"/>
            <a:ext cx="3383280" cy="3383280"/>
          </a:xfrm>
          <a:custGeom>
            <a:avLst/>
            <a:gdLst/>
            <a:ahLst/>
            <a:cxnLst/>
            <a:rect l="l" t="t" r="r" b="b"/>
            <a:pathLst>
              <a:path w="1956816" h="1956816" extrusionOk="0">
                <a:moveTo>
                  <a:pt x="978408" y="0"/>
                </a:moveTo>
                <a:cubicBezTo>
                  <a:pt x="1518768" y="0"/>
                  <a:pt x="1956816" y="438048"/>
                  <a:pt x="1956816" y="978408"/>
                </a:cubicBezTo>
                <a:cubicBezTo>
                  <a:pt x="1956816" y="1518768"/>
                  <a:pt x="1518768" y="1956816"/>
                  <a:pt x="978408" y="1956816"/>
                </a:cubicBezTo>
                <a:cubicBezTo>
                  <a:pt x="438048" y="1956816"/>
                  <a:pt x="0" y="1518768"/>
                  <a:pt x="0" y="978408"/>
                </a:cubicBezTo>
                <a:cubicBezTo>
                  <a:pt x="0" y="438048"/>
                  <a:pt x="438048" y="0"/>
                  <a:pt x="978408" y="0"/>
                </a:cubicBezTo>
                <a:close/>
              </a:path>
            </a:pathLst>
          </a:custGeom>
          <a:noFill/>
          <a:ln>
            <a:noFill/>
          </a:ln>
        </p:spPr>
      </p:pic>
      <p:sp>
        <p:nvSpPr>
          <p:cNvPr id="332" name="Google Shape;332;p13"/>
          <p:cNvSpPr/>
          <p:nvPr/>
        </p:nvSpPr>
        <p:spPr>
          <a:xfrm>
            <a:off x="16229864" y="-32521"/>
            <a:ext cx="8154136" cy="6890522"/>
          </a:xfrm>
          <a:custGeom>
            <a:avLst/>
            <a:gdLst/>
            <a:ahLst/>
            <a:cxnLst/>
            <a:rect l="l" t="t" r="r" b="b"/>
            <a:pathLst>
              <a:path w="4077068" h="3445261" extrusionOk="0">
                <a:moveTo>
                  <a:pt x="250035" y="0"/>
                </a:moveTo>
                <a:lnTo>
                  <a:pt x="4077068" y="0"/>
                </a:lnTo>
                <a:lnTo>
                  <a:pt x="4077068" y="2743040"/>
                </a:lnTo>
                <a:lnTo>
                  <a:pt x="4074154" y="2746247"/>
                </a:lnTo>
                <a:cubicBezTo>
                  <a:pt x="3642267" y="3178134"/>
                  <a:pt x="3045621" y="3445261"/>
                  <a:pt x="2386584" y="3445261"/>
                </a:cubicBezTo>
                <a:cubicBezTo>
                  <a:pt x="1068510" y="3445261"/>
                  <a:pt x="0" y="2376751"/>
                  <a:pt x="0" y="1058677"/>
                </a:cubicBezTo>
                <a:cubicBezTo>
                  <a:pt x="0" y="729159"/>
                  <a:pt x="66782" y="415238"/>
                  <a:pt x="187550" y="129711"/>
                </a:cubicBezTo>
                <a:close/>
              </a:path>
            </a:pathLst>
          </a:custGeom>
          <a:solidFill>
            <a:schemeClr val="dk1">
              <a:alpha val="80000"/>
            </a:schemeClr>
          </a:solidFill>
          <a:ln>
            <a:noFill/>
          </a:ln>
        </p:spPr>
        <p:txBody>
          <a:bodyPr spcFirstLastPara="1" wrap="square" lIns="182850" tIns="91400" rIns="182850" bIns="91400" anchor="ctr" anchorCtr="0">
            <a:noAutofit/>
          </a:bodyPr>
          <a:lstStyle/>
          <a:p>
            <a:pPr defTabSz="1828800" rtl="0">
              <a:buClr>
                <a:srgbClr val="FFFFFF"/>
              </a:buClr>
              <a:buSzPts val="1800"/>
            </a:pPr>
            <a:endParaRPr sz="3600">
              <a:solidFill>
                <a:srgbClr val="FFFFFF"/>
              </a:solidFill>
              <a:latin typeface="Calibri"/>
              <a:ea typeface="Calibri"/>
              <a:cs typeface="Calibri"/>
              <a:sym typeface="Calibri"/>
            </a:endParaRPr>
          </a:p>
        </p:txBody>
      </p:sp>
      <p:sp>
        <p:nvSpPr>
          <p:cNvPr id="333" name="Google Shape;333;p13"/>
          <p:cNvSpPr/>
          <p:nvPr/>
        </p:nvSpPr>
        <p:spPr>
          <a:xfrm>
            <a:off x="11442856" y="5101490"/>
            <a:ext cx="6144768" cy="6144768"/>
          </a:xfrm>
          <a:prstGeom prst="ellipse">
            <a:avLst/>
          </a:prstGeom>
          <a:solidFill>
            <a:schemeClr val="dk1">
              <a:alpha val="80000"/>
            </a:schemeClr>
          </a:solidFill>
          <a:ln>
            <a:noFill/>
          </a:ln>
        </p:spPr>
        <p:txBody>
          <a:bodyPr spcFirstLastPara="1" wrap="square" lIns="182850" tIns="91400" rIns="182850" bIns="91400" anchor="ctr" anchorCtr="0">
            <a:noAutofit/>
          </a:bodyPr>
          <a:lstStyle/>
          <a:p>
            <a:pPr defTabSz="1828800" rtl="0">
              <a:buClr>
                <a:srgbClr val="FFFFFF"/>
              </a:buClr>
              <a:buSzPts val="1800"/>
            </a:pPr>
            <a:endParaRPr sz="3600">
              <a:solidFill>
                <a:srgbClr val="FFFFFF"/>
              </a:solidFill>
              <a:latin typeface="Calibri"/>
              <a:ea typeface="Calibri"/>
              <a:cs typeface="Calibri"/>
              <a:sym typeface="Calibri"/>
            </a:endParaRPr>
          </a:p>
        </p:txBody>
      </p:sp>
      <p:pic>
        <p:nvPicPr>
          <p:cNvPr id="334" name="Google Shape;334;p13" descr="A picture containing text, outdoor&#10;&#10;Description automatically generated"/>
          <p:cNvPicPr preferRelativeResize="0"/>
          <p:nvPr/>
        </p:nvPicPr>
        <p:blipFill rotWithShape="1">
          <a:blip r:embed="rId4">
            <a:alphaModFix/>
          </a:blip>
          <a:srcRect t="2367" r="5" b="22886"/>
          <a:stretch/>
        </p:blipFill>
        <p:spPr>
          <a:xfrm>
            <a:off x="11772040" y="5430674"/>
            <a:ext cx="5486400" cy="5486400"/>
          </a:xfrm>
          <a:custGeom>
            <a:avLst/>
            <a:gdLst/>
            <a:ahLst/>
            <a:cxnLst/>
            <a:rect l="l" t="t" r="r" b="b"/>
            <a:pathLst>
              <a:path w="2834640" h="2834640" extrusionOk="0">
                <a:moveTo>
                  <a:pt x="1417320" y="0"/>
                </a:moveTo>
                <a:cubicBezTo>
                  <a:pt x="2200084" y="0"/>
                  <a:pt x="2834640" y="634556"/>
                  <a:pt x="2834640" y="1417320"/>
                </a:cubicBezTo>
                <a:cubicBezTo>
                  <a:pt x="2834640" y="2200084"/>
                  <a:pt x="2200084" y="2834640"/>
                  <a:pt x="1417320" y="2834640"/>
                </a:cubicBezTo>
                <a:cubicBezTo>
                  <a:pt x="634556" y="2834640"/>
                  <a:pt x="0" y="2200084"/>
                  <a:pt x="0" y="1417320"/>
                </a:cubicBezTo>
                <a:cubicBezTo>
                  <a:pt x="0" y="634556"/>
                  <a:pt x="634556" y="0"/>
                  <a:pt x="1417320" y="0"/>
                </a:cubicBezTo>
                <a:close/>
              </a:path>
            </a:pathLst>
          </a:custGeom>
          <a:noFill/>
          <a:ln>
            <a:noFill/>
          </a:ln>
        </p:spPr>
      </p:pic>
      <p:pic>
        <p:nvPicPr>
          <p:cNvPr id="335" name="Google Shape;335;p13" descr="A picture containing text, tree, outdoor, sky&#10;&#10;Description automatically generated"/>
          <p:cNvPicPr preferRelativeResize="0"/>
          <p:nvPr/>
        </p:nvPicPr>
        <p:blipFill rotWithShape="1">
          <a:blip r:embed="rId5">
            <a:alphaModFix/>
          </a:blip>
          <a:srcRect l="21970" r="5579" b="-3"/>
          <a:stretch/>
        </p:blipFill>
        <p:spPr>
          <a:xfrm>
            <a:off x="16557248" y="5"/>
            <a:ext cx="7826752" cy="6563138"/>
          </a:xfrm>
          <a:custGeom>
            <a:avLst/>
            <a:gdLst/>
            <a:ahLst/>
            <a:cxnLst/>
            <a:rect l="l" t="t" r="r" b="b"/>
            <a:pathLst>
              <a:path w="3913376" h="3281569" extrusionOk="0">
                <a:moveTo>
                  <a:pt x="267865" y="0"/>
                </a:moveTo>
                <a:lnTo>
                  <a:pt x="3913376" y="0"/>
                </a:lnTo>
                <a:lnTo>
                  <a:pt x="3913376" y="2499938"/>
                </a:lnTo>
                <a:lnTo>
                  <a:pt x="3794714" y="2630499"/>
                </a:lnTo>
                <a:cubicBezTo>
                  <a:pt x="3392450" y="3032763"/>
                  <a:pt x="2836727" y="3281569"/>
                  <a:pt x="2222892" y="3281569"/>
                </a:cubicBezTo>
                <a:cubicBezTo>
                  <a:pt x="995223" y="3281569"/>
                  <a:pt x="0" y="2286346"/>
                  <a:pt x="0" y="1058677"/>
                </a:cubicBezTo>
                <a:cubicBezTo>
                  <a:pt x="0" y="751760"/>
                  <a:pt x="62202" y="459370"/>
                  <a:pt x="174686" y="193427"/>
                </a:cubicBezTo>
                <a:close/>
              </a:path>
            </a:pathLst>
          </a:custGeom>
          <a:noFill/>
          <a:ln>
            <a:noFill/>
          </a:ln>
        </p:spPr>
      </p:pic>
      <p:sp>
        <p:nvSpPr>
          <p:cNvPr id="336" name="Google Shape;336;p13"/>
          <p:cNvSpPr/>
          <p:nvPr/>
        </p:nvSpPr>
        <p:spPr>
          <a:xfrm>
            <a:off x="3306324" y="9208171"/>
            <a:ext cx="8562224" cy="4507826"/>
          </a:xfrm>
          <a:custGeom>
            <a:avLst/>
            <a:gdLst/>
            <a:ahLst/>
            <a:cxnLst/>
            <a:rect l="l" t="t" r="r" b="b"/>
            <a:pathLst>
              <a:path w="4281112" h="2253913" extrusionOk="0">
                <a:moveTo>
                  <a:pt x="2140556" y="0"/>
                </a:moveTo>
                <a:cubicBezTo>
                  <a:pt x="3322752" y="0"/>
                  <a:pt x="4281112" y="958360"/>
                  <a:pt x="4281112" y="2140556"/>
                </a:cubicBezTo>
                <a:lnTo>
                  <a:pt x="4275388" y="2253913"/>
                </a:lnTo>
                <a:lnTo>
                  <a:pt x="5724" y="2253913"/>
                </a:lnTo>
                <a:lnTo>
                  <a:pt x="0" y="2140556"/>
                </a:lnTo>
                <a:cubicBezTo>
                  <a:pt x="0" y="958360"/>
                  <a:pt x="958360" y="0"/>
                  <a:pt x="2140556" y="0"/>
                </a:cubicBezTo>
                <a:close/>
              </a:path>
            </a:pathLst>
          </a:custGeom>
          <a:solidFill>
            <a:schemeClr val="dk1">
              <a:alpha val="80000"/>
            </a:schemeClr>
          </a:solidFill>
          <a:ln>
            <a:noFill/>
          </a:ln>
        </p:spPr>
        <p:txBody>
          <a:bodyPr spcFirstLastPara="1" wrap="square" lIns="182850" tIns="91400" rIns="182850" bIns="91400" anchor="ctr" anchorCtr="0">
            <a:noAutofit/>
          </a:bodyPr>
          <a:lstStyle/>
          <a:p>
            <a:pPr defTabSz="1828800" rtl="0">
              <a:buClr>
                <a:srgbClr val="FFFFFF"/>
              </a:buClr>
              <a:buSzPts val="1800"/>
            </a:pPr>
            <a:endParaRPr sz="3600">
              <a:solidFill>
                <a:srgbClr val="FFFFFF"/>
              </a:solidFill>
              <a:latin typeface="Calibri"/>
              <a:ea typeface="Calibri"/>
              <a:cs typeface="Calibri"/>
              <a:sym typeface="Calibri"/>
            </a:endParaRPr>
          </a:p>
        </p:txBody>
      </p:sp>
      <p:pic>
        <p:nvPicPr>
          <p:cNvPr id="337" name="Google Shape;337;p13" descr="A basketball hoop on a street&#10;&#10;Description automatically generated with medium confidence"/>
          <p:cNvPicPr preferRelativeResize="0"/>
          <p:nvPr/>
        </p:nvPicPr>
        <p:blipFill rotWithShape="1">
          <a:blip r:embed="rId6">
            <a:alphaModFix/>
          </a:blip>
          <a:srcRect t="5589" r="5" b="5"/>
          <a:stretch/>
        </p:blipFill>
        <p:spPr>
          <a:xfrm>
            <a:off x="3637228" y="9539072"/>
            <a:ext cx="7900416" cy="4176924"/>
          </a:xfrm>
          <a:custGeom>
            <a:avLst/>
            <a:gdLst/>
            <a:ahLst/>
            <a:cxnLst/>
            <a:rect l="l" t="t" r="r" b="b"/>
            <a:pathLst>
              <a:path w="3950208" h="2088462" extrusionOk="0">
                <a:moveTo>
                  <a:pt x="1975104" y="0"/>
                </a:moveTo>
                <a:cubicBezTo>
                  <a:pt x="3065924" y="0"/>
                  <a:pt x="3950208" y="884284"/>
                  <a:pt x="3950208" y="1975104"/>
                </a:cubicBezTo>
                <a:lnTo>
                  <a:pt x="3944484" y="2088462"/>
                </a:lnTo>
                <a:lnTo>
                  <a:pt x="5724" y="2088462"/>
                </a:lnTo>
                <a:lnTo>
                  <a:pt x="0" y="1975104"/>
                </a:lnTo>
                <a:cubicBezTo>
                  <a:pt x="0" y="884284"/>
                  <a:pt x="884284" y="0"/>
                  <a:pt x="1975104" y="0"/>
                </a:cubicBezTo>
                <a:close/>
              </a:path>
            </a:pathLst>
          </a:custGeom>
          <a:noFill/>
          <a:ln>
            <a:noFill/>
          </a:ln>
        </p:spPr>
      </p:pic>
      <p:sp>
        <p:nvSpPr>
          <p:cNvPr id="338" name="Google Shape;338;p13"/>
          <p:cNvSpPr/>
          <p:nvPr/>
        </p:nvSpPr>
        <p:spPr>
          <a:xfrm>
            <a:off x="17696740" y="7933657"/>
            <a:ext cx="6679916" cy="5782346"/>
          </a:xfrm>
          <a:custGeom>
            <a:avLst/>
            <a:gdLst/>
            <a:ahLst/>
            <a:cxnLst/>
            <a:rect l="l" t="t" r="r" b="b"/>
            <a:pathLst>
              <a:path w="3339958" h="2891173" extrusionOk="0">
                <a:moveTo>
                  <a:pt x="2002536" y="0"/>
                </a:moveTo>
                <a:cubicBezTo>
                  <a:pt x="2486398" y="0"/>
                  <a:pt x="2930179" y="171609"/>
                  <a:pt x="3276335" y="457282"/>
                </a:cubicBezTo>
                <a:lnTo>
                  <a:pt x="3339958" y="515107"/>
                </a:lnTo>
                <a:lnTo>
                  <a:pt x="3339958" y="2891173"/>
                </a:lnTo>
                <a:lnTo>
                  <a:pt x="209954" y="2891173"/>
                </a:lnTo>
                <a:lnTo>
                  <a:pt x="157369" y="2782014"/>
                </a:lnTo>
                <a:cubicBezTo>
                  <a:pt x="56036" y="2542434"/>
                  <a:pt x="0" y="2279029"/>
                  <a:pt x="0" y="2002536"/>
                </a:cubicBezTo>
                <a:cubicBezTo>
                  <a:pt x="0" y="896566"/>
                  <a:pt x="896566" y="0"/>
                  <a:pt x="2002536" y="0"/>
                </a:cubicBezTo>
                <a:close/>
              </a:path>
            </a:pathLst>
          </a:custGeom>
          <a:solidFill>
            <a:schemeClr val="dk1">
              <a:alpha val="80000"/>
            </a:schemeClr>
          </a:solidFill>
          <a:ln>
            <a:noFill/>
          </a:ln>
        </p:spPr>
        <p:txBody>
          <a:bodyPr spcFirstLastPara="1" wrap="square" lIns="182850" tIns="91400" rIns="182850" bIns="91400" anchor="ctr" anchorCtr="0">
            <a:noAutofit/>
          </a:bodyPr>
          <a:lstStyle/>
          <a:p>
            <a:pPr defTabSz="1828800" rtl="0">
              <a:buClr>
                <a:srgbClr val="FFFFFF"/>
              </a:buClr>
              <a:buSzPts val="1800"/>
            </a:pPr>
            <a:endParaRPr sz="3600">
              <a:solidFill>
                <a:srgbClr val="FFFFFF"/>
              </a:solidFill>
              <a:latin typeface="Calibri"/>
              <a:ea typeface="Calibri"/>
              <a:cs typeface="Calibri"/>
              <a:sym typeface="Calibri"/>
            </a:endParaRPr>
          </a:p>
        </p:txBody>
      </p:sp>
      <p:pic>
        <p:nvPicPr>
          <p:cNvPr id="339" name="Google Shape;339;p13" descr="A picture containing text, outdoor, tree, sky&#10;&#10;Description automatically generated"/>
          <p:cNvPicPr preferRelativeResize="0"/>
          <p:nvPr/>
        </p:nvPicPr>
        <p:blipFill rotWithShape="1">
          <a:blip r:embed="rId7">
            <a:alphaModFix/>
          </a:blip>
          <a:srcRect t="13309" r="-2" b="22150"/>
          <a:stretch/>
        </p:blipFill>
        <p:spPr>
          <a:xfrm>
            <a:off x="18018832" y="8263092"/>
            <a:ext cx="6357824" cy="5452908"/>
          </a:xfrm>
          <a:custGeom>
            <a:avLst/>
            <a:gdLst/>
            <a:ahLst/>
            <a:cxnLst/>
            <a:rect l="l" t="t" r="r" b="b"/>
            <a:pathLst>
              <a:path w="3178912" h="2726454" extrusionOk="0">
                <a:moveTo>
                  <a:pt x="1837818" y="0"/>
                </a:moveTo>
                <a:cubicBezTo>
                  <a:pt x="2345318" y="0"/>
                  <a:pt x="2804772" y="205705"/>
                  <a:pt x="3137352" y="538285"/>
                </a:cubicBezTo>
                <a:lnTo>
                  <a:pt x="3178912" y="584013"/>
                </a:lnTo>
                <a:lnTo>
                  <a:pt x="3178912" y="2726454"/>
                </a:lnTo>
                <a:lnTo>
                  <a:pt x="229483" y="2726454"/>
                </a:lnTo>
                <a:lnTo>
                  <a:pt x="221815" y="2713832"/>
                </a:lnTo>
                <a:cubicBezTo>
                  <a:pt x="80353" y="2453425"/>
                  <a:pt x="0" y="2155005"/>
                  <a:pt x="0" y="1837818"/>
                </a:cubicBezTo>
                <a:cubicBezTo>
                  <a:pt x="0" y="822819"/>
                  <a:pt x="822819" y="0"/>
                  <a:pt x="1837818" y="0"/>
                </a:cubicBezTo>
                <a:close/>
              </a:path>
            </a:pathLst>
          </a:cu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67"/>
        <p:cNvGrpSpPr/>
        <p:nvPr/>
      </p:nvGrpSpPr>
      <p:grpSpPr>
        <a:xfrm>
          <a:off x="0" y="0"/>
          <a:ext cx="0" cy="0"/>
          <a:chOff x="0" y="0"/>
          <a:chExt cx="0" cy="0"/>
        </a:xfrm>
      </p:grpSpPr>
      <p:sp>
        <p:nvSpPr>
          <p:cNvPr id="368" name="Google Shape;368;g17db9e76dbf_1_8"/>
          <p:cNvSpPr txBox="1">
            <a:spLocks noGrp="1"/>
          </p:cNvSpPr>
          <p:nvPr>
            <p:ph type="title"/>
          </p:nvPr>
        </p:nvSpPr>
        <p:spPr>
          <a:xfrm>
            <a:off x="3619500" y="10799762"/>
            <a:ext cx="17145000" cy="2697600"/>
          </a:xfrm>
          <a:prstGeom prst="rect">
            <a:avLst/>
          </a:prstGeom>
          <a:noFill/>
          <a:ln>
            <a:noFill/>
          </a:ln>
        </p:spPr>
        <p:txBody>
          <a:bodyPr spcFirstLastPara="1" wrap="square" lIns="182850" tIns="91400" rIns="182850" bIns="91400" anchor="ctr" anchorCtr="0">
            <a:normAutofit/>
          </a:bodyPr>
          <a:lstStyle/>
          <a:p>
            <a:pPr>
              <a:lnSpc>
                <a:spcPct val="90000"/>
              </a:lnSpc>
              <a:buSzPts val="2000"/>
            </a:pPr>
            <a:r>
              <a:rPr lang="en-GB" sz="8800" b="1" dirty="0">
                <a:solidFill>
                  <a:srgbClr val="CC0000"/>
                </a:solidFill>
              </a:rPr>
              <a:t>2.</a:t>
            </a:r>
            <a:r>
              <a:rPr lang="en-GB" sz="8800" dirty="0"/>
              <a:t> SIGNAAL-ANALYSE MET SOUNDSCAPE SOFTWARE</a:t>
            </a:r>
            <a:endParaRPr sz="8800" dirty="0">
              <a:solidFill>
                <a:schemeClr val="dk1"/>
              </a:solidFill>
              <a:latin typeface="Calibri"/>
              <a:ea typeface="Calibri"/>
              <a:cs typeface="Calibri"/>
              <a:sym typeface="Calibri"/>
            </a:endParaRPr>
          </a:p>
        </p:txBody>
      </p:sp>
      <p:sp>
        <p:nvSpPr>
          <p:cNvPr id="369" name="Google Shape;369;g17db9e76dbf_1_8"/>
          <p:cNvSpPr txBox="1"/>
          <p:nvPr/>
        </p:nvSpPr>
        <p:spPr>
          <a:xfrm>
            <a:off x="2549196" y="852850"/>
            <a:ext cx="4801200" cy="6000000"/>
          </a:xfrm>
          <a:prstGeom prst="rect">
            <a:avLst/>
          </a:prstGeom>
          <a:noFill/>
          <a:ln>
            <a:noFill/>
          </a:ln>
        </p:spPr>
        <p:txBody>
          <a:bodyPr spcFirstLastPara="1" wrap="square" lIns="182850" tIns="182850" rIns="182850" bIns="182850" anchor="ctr" anchorCtr="0">
            <a:noAutofit/>
          </a:bodyPr>
          <a:lstStyle/>
          <a:p>
            <a:pPr algn="l" defTabSz="1828800" rtl="0">
              <a:buClr>
                <a:srgbClr val="000000"/>
              </a:buClr>
            </a:pPr>
            <a:r>
              <a:rPr lang="en-GB" sz="2200">
                <a:latin typeface="Times"/>
                <a:ea typeface="Times"/>
                <a:cs typeface="Times"/>
                <a:sym typeface="Times"/>
              </a:rPr>
              <a:t> </a:t>
            </a:r>
            <a:endParaRPr sz="2800">
              <a:latin typeface="Arial"/>
              <a:cs typeface="Arial"/>
              <a:sym typeface="Arial"/>
            </a:endParaRPr>
          </a:p>
        </p:txBody>
      </p:sp>
      <p:sp>
        <p:nvSpPr>
          <p:cNvPr id="370" name="Google Shape;370;g17db9e76dbf_1_8"/>
          <p:cNvSpPr txBox="1"/>
          <p:nvPr/>
        </p:nvSpPr>
        <p:spPr>
          <a:xfrm>
            <a:off x="172550" y="1355837"/>
            <a:ext cx="2070600" cy="646270"/>
          </a:xfrm>
          <a:prstGeom prst="rect">
            <a:avLst/>
          </a:prstGeom>
          <a:noFill/>
          <a:ln>
            <a:noFill/>
          </a:ln>
        </p:spPr>
        <p:txBody>
          <a:bodyPr spcFirstLastPara="1" wrap="square" lIns="182850" tIns="182850" rIns="182850" bIns="182850" anchor="t" anchorCtr="0">
            <a:spAutoFit/>
          </a:bodyPr>
          <a:lstStyle/>
          <a:p>
            <a:pPr defTabSz="1828800" rtl="0">
              <a:buClr>
                <a:srgbClr val="000000"/>
              </a:buClr>
            </a:pPr>
            <a:r>
              <a:rPr lang="en-GB" sz="1800" b="1">
                <a:latin typeface="Arial"/>
                <a:cs typeface="Arial"/>
                <a:sym typeface="Arial"/>
              </a:rPr>
              <a:t>Cochleogram</a:t>
            </a:r>
            <a:endParaRPr sz="1800" b="1">
              <a:latin typeface="Arial"/>
              <a:cs typeface="Arial"/>
              <a:sym typeface="Arial"/>
            </a:endParaRPr>
          </a:p>
        </p:txBody>
      </p:sp>
      <p:sp>
        <p:nvSpPr>
          <p:cNvPr id="371" name="Google Shape;371;g17db9e76dbf_1_8"/>
          <p:cNvSpPr txBox="1"/>
          <p:nvPr/>
        </p:nvSpPr>
        <p:spPr>
          <a:xfrm>
            <a:off x="172550" y="3207723"/>
            <a:ext cx="1789800" cy="923269"/>
          </a:xfrm>
          <a:prstGeom prst="rect">
            <a:avLst/>
          </a:prstGeom>
          <a:noFill/>
          <a:ln>
            <a:noFill/>
          </a:ln>
        </p:spPr>
        <p:txBody>
          <a:bodyPr spcFirstLastPara="1" wrap="square" lIns="182850" tIns="182850" rIns="182850" bIns="182850" anchor="t" anchorCtr="0">
            <a:spAutoFit/>
          </a:bodyPr>
          <a:lstStyle/>
          <a:p>
            <a:pPr defTabSz="1828800" rtl="0">
              <a:buClr>
                <a:srgbClr val="000000"/>
              </a:buClr>
            </a:pPr>
            <a:r>
              <a:rPr lang="en-GB" sz="1800" b="1">
                <a:latin typeface="Arial"/>
                <a:cs typeface="Arial"/>
                <a:sym typeface="Arial"/>
              </a:rPr>
              <a:t>Seconde voorgrond</a:t>
            </a:r>
            <a:endParaRPr sz="1800" b="1">
              <a:latin typeface="Arial"/>
              <a:cs typeface="Arial"/>
              <a:sym typeface="Arial"/>
            </a:endParaRPr>
          </a:p>
        </p:txBody>
      </p:sp>
      <p:sp>
        <p:nvSpPr>
          <p:cNvPr id="372" name="Google Shape;372;g17db9e76dbf_1_8"/>
          <p:cNvSpPr txBox="1"/>
          <p:nvPr/>
        </p:nvSpPr>
        <p:spPr>
          <a:xfrm>
            <a:off x="172550" y="5112239"/>
            <a:ext cx="1789800" cy="923269"/>
          </a:xfrm>
          <a:prstGeom prst="rect">
            <a:avLst/>
          </a:prstGeom>
          <a:noFill/>
          <a:ln>
            <a:noFill/>
          </a:ln>
        </p:spPr>
        <p:txBody>
          <a:bodyPr spcFirstLastPara="1" wrap="square" lIns="182850" tIns="182850" rIns="182850" bIns="182850" anchor="t" anchorCtr="0">
            <a:spAutoFit/>
          </a:bodyPr>
          <a:lstStyle/>
          <a:p>
            <a:pPr defTabSz="1828800" rtl="0">
              <a:buClr>
                <a:srgbClr val="000000"/>
              </a:buClr>
            </a:pPr>
            <a:r>
              <a:rPr lang="en-GB" sz="1800" b="1">
                <a:latin typeface="Arial"/>
                <a:cs typeface="Arial"/>
                <a:sym typeface="Arial"/>
              </a:rPr>
              <a:t>Minuut voorgrond</a:t>
            </a:r>
            <a:endParaRPr sz="1800" b="1">
              <a:latin typeface="Arial"/>
              <a:cs typeface="Arial"/>
              <a:sym typeface="Arial"/>
            </a:endParaRPr>
          </a:p>
        </p:txBody>
      </p:sp>
      <p:sp>
        <p:nvSpPr>
          <p:cNvPr id="373" name="Google Shape;373;g17db9e76dbf_1_8"/>
          <p:cNvSpPr txBox="1"/>
          <p:nvPr/>
        </p:nvSpPr>
        <p:spPr>
          <a:xfrm>
            <a:off x="172550" y="6852826"/>
            <a:ext cx="1789800" cy="923269"/>
          </a:xfrm>
          <a:prstGeom prst="rect">
            <a:avLst/>
          </a:prstGeom>
          <a:noFill/>
          <a:ln>
            <a:noFill/>
          </a:ln>
        </p:spPr>
        <p:txBody>
          <a:bodyPr spcFirstLastPara="1" wrap="square" lIns="182850" tIns="182850" rIns="182850" bIns="182850" anchor="t" anchorCtr="0">
            <a:spAutoFit/>
          </a:bodyPr>
          <a:lstStyle/>
          <a:p>
            <a:pPr defTabSz="1828800" rtl="0">
              <a:buClr>
                <a:srgbClr val="000000"/>
              </a:buClr>
            </a:pPr>
            <a:r>
              <a:rPr lang="en-GB" sz="1800" b="1">
                <a:latin typeface="Arial"/>
                <a:cs typeface="Arial"/>
                <a:sym typeface="Arial"/>
              </a:rPr>
              <a:t>Uur voorgrond</a:t>
            </a:r>
            <a:endParaRPr sz="1800" b="1">
              <a:latin typeface="Arial"/>
              <a:cs typeface="Arial"/>
              <a:sym typeface="Arial"/>
            </a:endParaRPr>
          </a:p>
        </p:txBody>
      </p:sp>
      <p:sp>
        <p:nvSpPr>
          <p:cNvPr id="374" name="Google Shape;374;g17db9e76dbf_1_8"/>
          <p:cNvSpPr txBox="1"/>
          <p:nvPr/>
        </p:nvSpPr>
        <p:spPr>
          <a:xfrm>
            <a:off x="172550" y="8443377"/>
            <a:ext cx="1789800" cy="923269"/>
          </a:xfrm>
          <a:prstGeom prst="rect">
            <a:avLst/>
          </a:prstGeom>
          <a:noFill/>
          <a:ln>
            <a:noFill/>
          </a:ln>
        </p:spPr>
        <p:txBody>
          <a:bodyPr spcFirstLastPara="1" wrap="square" lIns="182850" tIns="182850" rIns="182850" bIns="182850" anchor="t" anchorCtr="0">
            <a:spAutoFit/>
          </a:bodyPr>
          <a:lstStyle/>
          <a:p>
            <a:pPr defTabSz="1828800" rtl="0">
              <a:buClr>
                <a:srgbClr val="000000"/>
              </a:buClr>
            </a:pPr>
            <a:r>
              <a:rPr lang="en-GB" sz="1800" b="1">
                <a:latin typeface="Arial"/>
                <a:cs typeface="Arial"/>
                <a:sym typeface="Arial"/>
              </a:rPr>
              <a:t>Langzame achtergrond </a:t>
            </a:r>
            <a:endParaRPr sz="1800" b="1">
              <a:latin typeface="Arial"/>
              <a:cs typeface="Arial"/>
              <a:sym typeface="Arial"/>
            </a:endParaRPr>
          </a:p>
        </p:txBody>
      </p:sp>
      <p:pic>
        <p:nvPicPr>
          <p:cNvPr id="375" name="Google Shape;375;g17db9e76dbf_1_8"/>
          <p:cNvPicPr preferRelativeResize="0"/>
          <p:nvPr/>
        </p:nvPicPr>
        <p:blipFill>
          <a:blip r:embed="rId3">
            <a:alphaModFix/>
          </a:blip>
          <a:stretch>
            <a:fillRect/>
          </a:stretch>
        </p:blipFill>
        <p:spPr>
          <a:xfrm>
            <a:off x="1962350" y="192500"/>
            <a:ext cx="20916848" cy="1007030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91030-B536-86D0-3BF2-1E9F875CCF26}"/>
              </a:ext>
            </a:extLst>
          </p:cNvPr>
          <p:cNvSpPr>
            <a:spLocks noGrp="1"/>
          </p:cNvSpPr>
          <p:nvPr>
            <p:ph type="title"/>
          </p:nvPr>
        </p:nvSpPr>
        <p:spPr/>
        <p:txBody>
          <a:bodyPr>
            <a:normAutofit/>
          </a:bodyPr>
          <a:lstStyle/>
          <a:p>
            <a:r>
              <a:rPr lang="en-GB" sz="7200" dirty="0">
                <a:solidFill>
                  <a:schemeClr val="tx1"/>
                </a:solidFill>
              </a:rPr>
              <a:t>Histogram:</a:t>
            </a:r>
            <a:br>
              <a:rPr lang="en-GB" sz="7200" dirty="0">
                <a:solidFill>
                  <a:schemeClr val="tx1"/>
                </a:solidFill>
              </a:rPr>
            </a:br>
            <a:r>
              <a:rPr lang="en-GB" sz="7200" dirty="0">
                <a:solidFill>
                  <a:schemeClr val="tx1"/>
                </a:solidFill>
              </a:rPr>
              <a:t>Soundscape </a:t>
            </a:r>
            <a:r>
              <a:rPr lang="en-GB" sz="7200" dirty="0" err="1">
                <a:solidFill>
                  <a:schemeClr val="tx1"/>
                </a:solidFill>
              </a:rPr>
              <a:t>schatting</a:t>
            </a:r>
            <a:endParaRPr lang="en-NL" sz="7200" dirty="0">
              <a:solidFill>
                <a:schemeClr val="tx1"/>
              </a:solidFill>
            </a:endParaRPr>
          </a:p>
        </p:txBody>
      </p:sp>
      <p:pic>
        <p:nvPicPr>
          <p:cNvPr id="7" name="Google Shape;266;p8">
            <a:extLst>
              <a:ext uri="{FF2B5EF4-FFF2-40B4-BE49-F238E27FC236}">
                <a16:creationId xmlns:a16="http://schemas.microsoft.com/office/drawing/2014/main" id="{45E4F88D-68EE-7A8F-43A3-D9F8FFB71663}"/>
              </a:ext>
            </a:extLst>
          </p:cNvPr>
          <p:cNvPicPr preferRelativeResize="0"/>
          <p:nvPr/>
        </p:nvPicPr>
        <p:blipFill>
          <a:blip r:embed="rId3">
            <a:alphaModFix/>
          </a:blip>
          <a:stretch>
            <a:fillRect/>
          </a:stretch>
        </p:blipFill>
        <p:spPr>
          <a:xfrm>
            <a:off x="17584824" y="223173"/>
            <a:ext cx="6359352" cy="3469326"/>
          </a:xfrm>
          <a:prstGeom prst="rect">
            <a:avLst/>
          </a:prstGeom>
          <a:noFill/>
          <a:ln>
            <a:noFill/>
          </a:ln>
        </p:spPr>
      </p:pic>
      <p:grpSp>
        <p:nvGrpSpPr>
          <p:cNvPr id="12" name="Group 11">
            <a:extLst>
              <a:ext uri="{FF2B5EF4-FFF2-40B4-BE49-F238E27FC236}">
                <a16:creationId xmlns:a16="http://schemas.microsoft.com/office/drawing/2014/main" id="{181CF6E3-9A7E-4230-1515-C12FA99B0E11}"/>
              </a:ext>
            </a:extLst>
          </p:cNvPr>
          <p:cNvGrpSpPr/>
          <p:nvPr/>
        </p:nvGrpSpPr>
        <p:grpSpPr>
          <a:xfrm>
            <a:off x="1390800" y="1889448"/>
            <a:ext cx="15431064" cy="8144238"/>
            <a:chOff x="329651" y="2586125"/>
            <a:chExt cx="14455934" cy="7424158"/>
          </a:xfrm>
        </p:grpSpPr>
        <p:pic>
          <p:nvPicPr>
            <p:cNvPr id="6" name="Picture 5">
              <a:extLst>
                <a:ext uri="{FF2B5EF4-FFF2-40B4-BE49-F238E27FC236}">
                  <a16:creationId xmlns:a16="http://schemas.microsoft.com/office/drawing/2014/main" id="{93695A3D-91D6-7663-9568-5C1B58BA3E3A}"/>
                </a:ext>
              </a:extLst>
            </p:cNvPr>
            <p:cNvPicPr>
              <a:picLocks noChangeAspect="1"/>
            </p:cNvPicPr>
            <p:nvPr/>
          </p:nvPicPr>
          <p:blipFill rotWithShape="1">
            <a:blip r:embed="rId4"/>
            <a:srcRect r="40205"/>
            <a:stretch/>
          </p:blipFill>
          <p:spPr>
            <a:xfrm>
              <a:off x="329651" y="3388651"/>
              <a:ext cx="7109822" cy="5877359"/>
            </a:xfrm>
            <a:prstGeom prst="rect">
              <a:avLst/>
            </a:prstGeom>
          </p:spPr>
        </p:pic>
        <p:pic>
          <p:nvPicPr>
            <p:cNvPr id="9" name="Picture 8">
              <a:extLst>
                <a:ext uri="{FF2B5EF4-FFF2-40B4-BE49-F238E27FC236}">
                  <a16:creationId xmlns:a16="http://schemas.microsoft.com/office/drawing/2014/main" id="{076F4505-E306-65C0-88CF-50B76B9B5636}"/>
                </a:ext>
              </a:extLst>
            </p:cNvPr>
            <p:cNvPicPr>
              <a:picLocks noChangeAspect="1"/>
            </p:cNvPicPr>
            <p:nvPr/>
          </p:nvPicPr>
          <p:blipFill>
            <a:blip r:embed="rId5"/>
            <a:stretch>
              <a:fillRect/>
            </a:stretch>
          </p:blipFill>
          <p:spPr>
            <a:xfrm>
              <a:off x="7372541" y="2586125"/>
              <a:ext cx="7413044" cy="7424158"/>
            </a:xfrm>
            <a:prstGeom prst="rect">
              <a:avLst/>
            </a:prstGeom>
          </p:spPr>
        </p:pic>
        <p:pic>
          <p:nvPicPr>
            <p:cNvPr id="11" name="Graphic 10" descr="Arrow Right with solid fill">
              <a:extLst>
                <a:ext uri="{FF2B5EF4-FFF2-40B4-BE49-F238E27FC236}">
                  <a16:creationId xmlns:a16="http://schemas.microsoft.com/office/drawing/2014/main" id="{89D356EA-F989-00FB-6B00-A72DF6E6330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063857" y="6071281"/>
              <a:ext cx="6336055" cy="2862450"/>
            </a:xfrm>
            <a:prstGeom prst="rect">
              <a:avLst/>
            </a:prstGeom>
          </p:spPr>
        </p:pic>
      </p:grpSp>
    </p:spTree>
    <p:extLst>
      <p:ext uri="{BB962C8B-B14F-4D97-AF65-F5344CB8AC3E}">
        <p14:creationId xmlns:p14="http://schemas.microsoft.com/office/powerpoint/2010/main" val="37566717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95"/>
        <p:cNvGrpSpPr/>
        <p:nvPr/>
      </p:nvGrpSpPr>
      <p:grpSpPr>
        <a:xfrm>
          <a:off x="0" y="0"/>
          <a:ext cx="0" cy="0"/>
          <a:chOff x="0" y="0"/>
          <a:chExt cx="0" cy="0"/>
        </a:xfrm>
      </p:grpSpPr>
      <p:sp>
        <p:nvSpPr>
          <p:cNvPr id="396" name="Google Shape;396;p16"/>
          <p:cNvSpPr txBox="1">
            <a:spLocks noGrp="1"/>
          </p:cNvSpPr>
          <p:nvPr>
            <p:ph type="title"/>
          </p:nvPr>
        </p:nvSpPr>
        <p:spPr>
          <a:xfrm>
            <a:off x="10630075" y="0"/>
            <a:ext cx="13173000" cy="2572200"/>
          </a:xfrm>
          <a:prstGeom prst="rect">
            <a:avLst/>
          </a:prstGeom>
          <a:noFill/>
          <a:ln>
            <a:noFill/>
          </a:ln>
        </p:spPr>
        <p:txBody>
          <a:bodyPr spcFirstLastPara="1" wrap="square" lIns="182850" tIns="91400" rIns="182850" bIns="91400" anchor="b" anchorCtr="0">
            <a:normAutofit/>
          </a:bodyPr>
          <a:lstStyle/>
          <a:p>
            <a:pPr algn="l">
              <a:lnSpc>
                <a:spcPct val="90000"/>
              </a:lnSpc>
              <a:buSzPct val="320733"/>
            </a:pPr>
            <a:r>
              <a:rPr lang="en-GB" sz="7200" b="1" dirty="0">
                <a:solidFill>
                  <a:srgbClr val="CC0000"/>
                </a:solidFill>
              </a:rPr>
              <a:t>3.</a:t>
            </a:r>
            <a:r>
              <a:rPr lang="en-GB" sz="7200" dirty="0"/>
              <a:t>	</a:t>
            </a:r>
            <a:r>
              <a:rPr lang="en-GB" sz="7200" dirty="0" err="1"/>
              <a:t>Subjectieve</a:t>
            </a:r>
            <a:r>
              <a:rPr lang="en-GB" sz="7200" dirty="0"/>
              <a:t> </a:t>
            </a:r>
            <a:r>
              <a:rPr lang="en-GB" sz="7200" dirty="0" err="1"/>
              <a:t>geluidsbeleving</a:t>
            </a:r>
            <a:r>
              <a:rPr lang="en-GB" sz="7200" dirty="0"/>
              <a:t>:</a:t>
            </a:r>
            <a:br>
              <a:rPr lang="en-GB" sz="7200" dirty="0"/>
            </a:br>
            <a:r>
              <a:rPr lang="en-GB" sz="7200" dirty="0"/>
              <a:t> 	LUISTERWANDELING</a:t>
            </a:r>
            <a:endParaRPr sz="7200" dirty="0"/>
          </a:p>
        </p:txBody>
      </p:sp>
      <p:sp>
        <p:nvSpPr>
          <p:cNvPr id="397" name="Google Shape;397;p16"/>
          <p:cNvSpPr txBox="1"/>
          <p:nvPr/>
        </p:nvSpPr>
        <p:spPr>
          <a:xfrm>
            <a:off x="10431061" y="2570300"/>
            <a:ext cx="13473738" cy="10552396"/>
          </a:xfrm>
          <a:prstGeom prst="rect">
            <a:avLst/>
          </a:prstGeom>
          <a:noFill/>
          <a:ln>
            <a:noFill/>
          </a:ln>
        </p:spPr>
        <p:txBody>
          <a:bodyPr spcFirstLastPara="1" wrap="square" lIns="182850" tIns="91400" rIns="182850" bIns="91400" anchor="t" anchorCtr="0">
            <a:normAutofit/>
          </a:bodyPr>
          <a:lstStyle/>
          <a:p>
            <a:pPr indent="-25400" algn="l" rtl="0">
              <a:buClr>
                <a:schemeClr val="dk1"/>
              </a:buClr>
              <a:buSzPts val="2200"/>
              <a:buFont typeface="Arial"/>
              <a:buChar char="•"/>
            </a:pPr>
            <a:r>
              <a:rPr lang="en-GB" sz="4400" i="1" dirty="0" err="1">
                <a:solidFill>
                  <a:schemeClr val="dk1"/>
                </a:solidFill>
                <a:latin typeface="Calibri"/>
                <a:ea typeface="Calibri"/>
                <a:cs typeface="Calibri"/>
                <a:sym typeface="Calibri"/>
              </a:rPr>
              <a:t>Actief</a:t>
            </a:r>
            <a:r>
              <a:rPr lang="en-GB" sz="4400" i="1" dirty="0">
                <a:solidFill>
                  <a:schemeClr val="dk1"/>
                </a:solidFill>
                <a:latin typeface="Calibri"/>
                <a:ea typeface="Calibri"/>
                <a:cs typeface="Calibri"/>
                <a:sym typeface="Calibri"/>
              </a:rPr>
              <a:t> </a:t>
            </a:r>
            <a:r>
              <a:rPr lang="en-GB" sz="4400" dirty="0" err="1">
                <a:solidFill>
                  <a:schemeClr val="dk1"/>
                </a:solidFill>
                <a:latin typeface="Calibri"/>
                <a:ea typeface="Calibri"/>
                <a:cs typeface="Calibri"/>
                <a:sym typeface="Calibri"/>
              </a:rPr>
              <a:t>Luisteren</a:t>
            </a:r>
            <a:endParaRPr sz="4400" dirty="0">
              <a:solidFill>
                <a:schemeClr val="dk1"/>
              </a:solidFill>
              <a:latin typeface="Calibri"/>
              <a:ea typeface="Calibri"/>
              <a:cs typeface="Calibri"/>
              <a:sym typeface="Calibri"/>
            </a:endParaRPr>
          </a:p>
          <a:p>
            <a:pPr algn="l" rtl="0">
              <a:buClr>
                <a:schemeClr val="dk1"/>
              </a:buClr>
              <a:buSzPts val="2200"/>
            </a:pPr>
            <a:endParaRPr sz="4400" dirty="0">
              <a:solidFill>
                <a:schemeClr val="dk1"/>
              </a:solidFill>
              <a:latin typeface="Calibri"/>
              <a:ea typeface="Calibri"/>
              <a:cs typeface="Calibri"/>
              <a:sym typeface="Calibri"/>
            </a:endParaRPr>
          </a:p>
          <a:p>
            <a:pPr indent="-25400" algn="l" rtl="0">
              <a:buClr>
                <a:schemeClr val="dk1"/>
              </a:buClr>
              <a:buSzPts val="2200"/>
              <a:buFont typeface="Arial"/>
              <a:buChar char="•"/>
            </a:pPr>
            <a:r>
              <a:rPr lang="en-GB" sz="4400" dirty="0" err="1">
                <a:solidFill>
                  <a:schemeClr val="dk1"/>
                </a:solidFill>
                <a:latin typeface="Calibri"/>
                <a:ea typeface="Calibri"/>
                <a:cs typeface="Calibri"/>
                <a:sym typeface="Calibri"/>
              </a:rPr>
              <a:t>Luisteren</a:t>
            </a:r>
            <a:r>
              <a:rPr lang="en-GB" sz="4400" dirty="0">
                <a:solidFill>
                  <a:schemeClr val="dk1"/>
                </a:solidFill>
                <a:latin typeface="Calibri"/>
                <a:ea typeface="Calibri"/>
                <a:cs typeface="Calibri"/>
                <a:sym typeface="Calibri"/>
              </a:rPr>
              <a:t> </a:t>
            </a:r>
            <a:r>
              <a:rPr lang="en-GB" sz="4400" dirty="0" err="1">
                <a:solidFill>
                  <a:schemeClr val="dk1"/>
                </a:solidFill>
                <a:latin typeface="Calibri"/>
                <a:ea typeface="Calibri"/>
                <a:cs typeface="Calibri"/>
                <a:sym typeface="Calibri"/>
              </a:rPr>
              <a:t>zoals</a:t>
            </a:r>
            <a:r>
              <a:rPr lang="en-GB" sz="4400" dirty="0">
                <a:solidFill>
                  <a:schemeClr val="dk1"/>
                </a:solidFill>
                <a:latin typeface="Calibri"/>
                <a:ea typeface="Calibri"/>
                <a:cs typeface="Calibri"/>
                <a:sym typeface="Calibri"/>
              </a:rPr>
              <a:t> de analyse </a:t>
            </a:r>
            <a:r>
              <a:rPr lang="en-GB" sz="4400" dirty="0" err="1">
                <a:solidFill>
                  <a:schemeClr val="dk1"/>
                </a:solidFill>
                <a:latin typeface="Calibri"/>
                <a:ea typeface="Calibri"/>
                <a:cs typeface="Calibri"/>
                <a:sym typeface="Calibri"/>
              </a:rPr>
              <a:t>werkt</a:t>
            </a:r>
            <a:endParaRPr sz="4400" dirty="0">
              <a:solidFill>
                <a:schemeClr val="dk1"/>
              </a:solidFill>
              <a:latin typeface="Calibri"/>
              <a:ea typeface="Calibri"/>
              <a:cs typeface="Calibri"/>
              <a:sym typeface="Calibri"/>
            </a:endParaRPr>
          </a:p>
          <a:p>
            <a:pPr marL="1828800" lvl="1" indent="-736600" algn="l" rtl="0">
              <a:spcBef>
                <a:spcPts val="1200"/>
              </a:spcBef>
              <a:buClr>
                <a:schemeClr val="dk1"/>
              </a:buClr>
              <a:buSzPts val="2200"/>
              <a:buChar char="•"/>
            </a:pPr>
            <a:r>
              <a:rPr lang="en-GB" sz="4400" dirty="0">
                <a:solidFill>
                  <a:schemeClr val="dk1"/>
                </a:solidFill>
                <a:latin typeface="Calibri"/>
                <a:ea typeface="Calibri"/>
                <a:cs typeface="Calibri"/>
                <a:sym typeface="Calibri"/>
              </a:rPr>
              <a:t>(</a:t>
            </a:r>
            <a:r>
              <a:rPr lang="en-GB" sz="4400" dirty="0" err="1">
                <a:solidFill>
                  <a:schemeClr val="dk1"/>
                </a:solidFill>
                <a:latin typeface="Calibri"/>
                <a:ea typeface="Calibri"/>
                <a:cs typeface="Calibri"/>
                <a:sym typeface="Calibri"/>
              </a:rPr>
              <a:t>voor</a:t>
            </a:r>
            <a:r>
              <a:rPr lang="en-GB" sz="4400" dirty="0">
                <a:solidFill>
                  <a:schemeClr val="dk1"/>
                </a:solidFill>
                <a:latin typeface="Calibri"/>
                <a:ea typeface="Calibri"/>
                <a:cs typeface="Calibri"/>
                <a:sym typeface="Calibri"/>
              </a:rPr>
              <a:t>- </a:t>
            </a:r>
            <a:r>
              <a:rPr lang="en-GB" sz="4400" dirty="0" err="1">
                <a:solidFill>
                  <a:schemeClr val="dk1"/>
                </a:solidFill>
                <a:latin typeface="Calibri"/>
                <a:ea typeface="Calibri"/>
                <a:cs typeface="Calibri"/>
                <a:sym typeface="Calibri"/>
              </a:rPr>
              <a:t>en</a:t>
            </a:r>
            <a:r>
              <a:rPr lang="en-GB" sz="4400" dirty="0">
                <a:solidFill>
                  <a:schemeClr val="dk1"/>
                </a:solidFill>
                <a:latin typeface="Calibri"/>
                <a:ea typeface="Calibri"/>
                <a:cs typeface="Calibri"/>
                <a:sym typeface="Calibri"/>
              </a:rPr>
              <a:t> </a:t>
            </a:r>
            <a:r>
              <a:rPr lang="en-GB" sz="4400" dirty="0" err="1">
                <a:solidFill>
                  <a:schemeClr val="dk1"/>
                </a:solidFill>
                <a:latin typeface="Calibri"/>
                <a:ea typeface="Calibri"/>
                <a:cs typeface="Calibri"/>
                <a:sym typeface="Calibri"/>
              </a:rPr>
              <a:t>achtergrond</a:t>
            </a:r>
            <a:r>
              <a:rPr lang="en-GB" sz="4400" dirty="0">
                <a:solidFill>
                  <a:schemeClr val="dk1"/>
                </a:solidFill>
                <a:latin typeface="Calibri"/>
                <a:ea typeface="Calibri"/>
                <a:cs typeface="Calibri"/>
                <a:sym typeface="Calibri"/>
              </a:rPr>
              <a:t>, </a:t>
            </a:r>
            <a:r>
              <a:rPr lang="en-GB" sz="4400" dirty="0" err="1">
                <a:solidFill>
                  <a:schemeClr val="dk1"/>
                </a:solidFill>
                <a:latin typeface="Calibri"/>
                <a:ea typeface="Calibri"/>
                <a:cs typeface="Calibri"/>
                <a:sym typeface="Calibri"/>
              </a:rPr>
              <a:t>dominante</a:t>
            </a:r>
            <a:r>
              <a:rPr lang="en-GB" sz="4400" dirty="0">
                <a:solidFill>
                  <a:schemeClr val="dk1"/>
                </a:solidFill>
                <a:latin typeface="Calibri"/>
                <a:ea typeface="Calibri"/>
                <a:cs typeface="Calibri"/>
                <a:sym typeface="Calibri"/>
              </a:rPr>
              <a:t> </a:t>
            </a:r>
            <a:r>
              <a:rPr lang="en-GB" sz="4400" dirty="0" err="1">
                <a:solidFill>
                  <a:schemeClr val="dk1"/>
                </a:solidFill>
                <a:latin typeface="Calibri"/>
                <a:ea typeface="Calibri"/>
                <a:cs typeface="Calibri"/>
                <a:sym typeface="Calibri"/>
              </a:rPr>
              <a:t>geluiden</a:t>
            </a:r>
            <a:r>
              <a:rPr lang="en-GB" sz="4400" dirty="0">
                <a:solidFill>
                  <a:schemeClr val="dk1"/>
                </a:solidFill>
                <a:latin typeface="Calibri"/>
                <a:ea typeface="Calibri"/>
                <a:cs typeface="Calibri"/>
                <a:sym typeface="Calibri"/>
              </a:rPr>
              <a:t>, </a:t>
            </a:r>
            <a:r>
              <a:rPr lang="en-GB" sz="4400" dirty="0" err="1">
                <a:solidFill>
                  <a:schemeClr val="dk1"/>
                </a:solidFill>
                <a:latin typeface="Calibri"/>
                <a:ea typeface="Calibri"/>
                <a:cs typeface="Calibri"/>
                <a:sym typeface="Calibri"/>
              </a:rPr>
              <a:t>beleving</a:t>
            </a:r>
            <a:r>
              <a:rPr lang="en-GB" sz="4400" dirty="0">
                <a:solidFill>
                  <a:schemeClr val="dk1"/>
                </a:solidFill>
                <a:latin typeface="Calibri"/>
                <a:ea typeface="Calibri"/>
                <a:cs typeface="Calibri"/>
                <a:sym typeface="Calibri"/>
              </a:rPr>
              <a:t>)</a:t>
            </a:r>
            <a:br>
              <a:rPr lang="en-GB" sz="4400" dirty="0">
                <a:solidFill>
                  <a:schemeClr val="dk1"/>
                </a:solidFill>
                <a:latin typeface="Calibri"/>
                <a:ea typeface="Calibri"/>
                <a:cs typeface="Calibri"/>
                <a:sym typeface="Calibri"/>
              </a:rPr>
            </a:br>
            <a:endParaRPr sz="4400" dirty="0"/>
          </a:p>
          <a:p>
            <a:pPr marL="914400" indent="-736600" algn="l" rtl="0">
              <a:buClr>
                <a:schemeClr val="dk1"/>
              </a:buClr>
              <a:buSzPts val="2200"/>
              <a:buChar char="•"/>
            </a:pPr>
            <a:r>
              <a:rPr lang="en-GB" sz="4400" dirty="0" err="1">
                <a:solidFill>
                  <a:schemeClr val="dk1"/>
                </a:solidFill>
                <a:latin typeface="Calibri"/>
                <a:ea typeface="Calibri"/>
                <a:cs typeface="Calibri"/>
                <a:sym typeface="Calibri"/>
              </a:rPr>
              <a:t>Contextuele</a:t>
            </a:r>
            <a:r>
              <a:rPr lang="en-GB" sz="4400" dirty="0">
                <a:solidFill>
                  <a:schemeClr val="dk1"/>
                </a:solidFill>
                <a:latin typeface="Calibri"/>
                <a:ea typeface="Calibri"/>
                <a:cs typeface="Calibri"/>
                <a:sym typeface="Calibri"/>
              </a:rPr>
              <a:t> </a:t>
            </a:r>
            <a:r>
              <a:rPr lang="en-GB" sz="4400" dirty="0" err="1">
                <a:solidFill>
                  <a:schemeClr val="dk1"/>
                </a:solidFill>
                <a:latin typeface="Calibri"/>
                <a:ea typeface="Calibri"/>
                <a:cs typeface="Calibri"/>
                <a:sym typeface="Calibri"/>
              </a:rPr>
              <a:t>geluidsbeleving</a:t>
            </a:r>
            <a:r>
              <a:rPr lang="en-GB" sz="4400" dirty="0">
                <a:solidFill>
                  <a:schemeClr val="dk1"/>
                </a:solidFill>
                <a:latin typeface="Calibri"/>
                <a:ea typeface="Calibri"/>
                <a:cs typeface="Calibri"/>
                <a:sym typeface="Calibri"/>
              </a:rPr>
              <a:t>: </a:t>
            </a:r>
            <a:r>
              <a:rPr lang="en-GB" sz="4400" dirty="0" err="1">
                <a:solidFill>
                  <a:schemeClr val="dk1"/>
                </a:solidFill>
                <a:latin typeface="Calibri"/>
                <a:ea typeface="Calibri"/>
                <a:cs typeface="Calibri"/>
                <a:sym typeface="Calibri"/>
              </a:rPr>
              <a:t>visuele</a:t>
            </a:r>
            <a:r>
              <a:rPr lang="en-GB" sz="4400" dirty="0">
                <a:solidFill>
                  <a:schemeClr val="dk1"/>
                </a:solidFill>
                <a:latin typeface="Calibri"/>
                <a:ea typeface="Calibri"/>
                <a:cs typeface="Calibri"/>
                <a:sym typeface="Calibri"/>
              </a:rPr>
              <a:t> </a:t>
            </a:r>
            <a:r>
              <a:rPr lang="en-GB" sz="4400" dirty="0" err="1">
                <a:solidFill>
                  <a:schemeClr val="dk1"/>
                </a:solidFill>
                <a:latin typeface="Calibri"/>
                <a:ea typeface="Calibri"/>
                <a:cs typeface="Calibri"/>
                <a:sym typeface="Calibri"/>
              </a:rPr>
              <a:t>beleving</a:t>
            </a:r>
            <a:r>
              <a:rPr lang="en-GB" sz="4400" dirty="0">
                <a:solidFill>
                  <a:schemeClr val="dk1"/>
                </a:solidFill>
                <a:latin typeface="Calibri"/>
                <a:ea typeface="Calibri"/>
                <a:cs typeface="Calibri"/>
                <a:sym typeface="Calibri"/>
              </a:rPr>
              <a:t>, </a:t>
            </a:r>
            <a:r>
              <a:rPr lang="en-GB" sz="4400" dirty="0" err="1">
                <a:solidFill>
                  <a:schemeClr val="dk1"/>
                </a:solidFill>
                <a:latin typeface="Calibri"/>
                <a:ea typeface="Calibri"/>
                <a:cs typeface="Calibri"/>
                <a:sym typeface="Calibri"/>
              </a:rPr>
              <a:t>historisch</a:t>
            </a:r>
            <a:r>
              <a:rPr lang="en-GB" sz="4400" dirty="0">
                <a:solidFill>
                  <a:schemeClr val="dk1"/>
                </a:solidFill>
                <a:latin typeface="Calibri"/>
                <a:ea typeface="Calibri"/>
                <a:cs typeface="Calibri"/>
                <a:sym typeface="Calibri"/>
              </a:rPr>
              <a:t>, </a:t>
            </a:r>
            <a:r>
              <a:rPr lang="en-GB" sz="4400" dirty="0" err="1">
                <a:solidFill>
                  <a:schemeClr val="dk1"/>
                </a:solidFill>
                <a:latin typeface="Calibri"/>
                <a:ea typeface="Calibri"/>
                <a:cs typeface="Calibri"/>
                <a:sym typeface="Calibri"/>
              </a:rPr>
              <a:t>anekdotisch</a:t>
            </a:r>
            <a:endParaRPr lang="en-GB" sz="4400" dirty="0">
              <a:solidFill>
                <a:schemeClr val="dk1"/>
              </a:solidFill>
              <a:latin typeface="Calibri"/>
              <a:ea typeface="Calibri"/>
              <a:cs typeface="Calibri"/>
              <a:sym typeface="Calibri"/>
            </a:endParaRPr>
          </a:p>
          <a:p>
            <a:pPr marL="914400" algn="l" rtl="0"/>
            <a:endParaRPr sz="4400" dirty="0">
              <a:solidFill>
                <a:schemeClr val="dk1"/>
              </a:solidFill>
              <a:latin typeface="Calibri"/>
              <a:ea typeface="Calibri"/>
              <a:cs typeface="Calibri"/>
              <a:sym typeface="Calibri"/>
            </a:endParaRPr>
          </a:p>
          <a:p>
            <a:pPr marL="914400" indent="-736600" algn="l" rtl="0">
              <a:spcBef>
                <a:spcPts val="1200"/>
              </a:spcBef>
              <a:buClr>
                <a:schemeClr val="dk1"/>
              </a:buClr>
              <a:buSzPts val="2200"/>
              <a:buChar char="•"/>
            </a:pPr>
            <a:r>
              <a:rPr lang="en-GB" sz="4400" dirty="0" err="1">
                <a:solidFill>
                  <a:schemeClr val="dk1"/>
                </a:solidFill>
                <a:latin typeface="Calibri"/>
                <a:ea typeface="Calibri"/>
                <a:cs typeface="Calibri"/>
                <a:sym typeface="Calibri"/>
              </a:rPr>
              <a:t>Inzicht</a:t>
            </a:r>
            <a:r>
              <a:rPr lang="en-GB" sz="4400" dirty="0">
                <a:solidFill>
                  <a:schemeClr val="dk1"/>
                </a:solidFill>
                <a:latin typeface="Calibri"/>
                <a:ea typeface="Calibri"/>
                <a:cs typeface="Calibri"/>
                <a:sym typeface="Calibri"/>
              </a:rPr>
              <a:t> in </a:t>
            </a:r>
            <a:r>
              <a:rPr lang="en-GB" sz="4400" dirty="0" err="1">
                <a:solidFill>
                  <a:schemeClr val="dk1"/>
                </a:solidFill>
                <a:latin typeface="Calibri"/>
                <a:ea typeface="Calibri"/>
                <a:cs typeface="Calibri"/>
                <a:sym typeface="Calibri"/>
              </a:rPr>
              <a:t>persoonlijke</a:t>
            </a:r>
            <a:r>
              <a:rPr lang="en-GB" sz="4400" dirty="0">
                <a:solidFill>
                  <a:schemeClr val="dk1"/>
                </a:solidFill>
                <a:latin typeface="Calibri"/>
                <a:ea typeface="Calibri"/>
                <a:cs typeface="Calibri"/>
                <a:sym typeface="Calibri"/>
              </a:rPr>
              <a:t> </a:t>
            </a:r>
            <a:r>
              <a:rPr lang="en-GB" sz="4400" dirty="0" err="1">
                <a:solidFill>
                  <a:schemeClr val="dk1"/>
                </a:solidFill>
                <a:latin typeface="Calibri"/>
                <a:ea typeface="Calibri"/>
                <a:cs typeface="Calibri"/>
                <a:sym typeface="Calibri"/>
              </a:rPr>
              <a:t>verschillen</a:t>
            </a:r>
            <a:endParaRPr lang="en-GB" sz="4400" dirty="0">
              <a:solidFill>
                <a:schemeClr val="dk1"/>
              </a:solidFill>
              <a:latin typeface="Calibri"/>
              <a:ea typeface="Calibri"/>
              <a:cs typeface="Calibri"/>
              <a:sym typeface="Calibri"/>
            </a:endParaRPr>
          </a:p>
          <a:p>
            <a:pPr marL="177800" algn="l" rtl="0">
              <a:spcBef>
                <a:spcPts val="1200"/>
              </a:spcBef>
              <a:buClr>
                <a:schemeClr val="dk1"/>
              </a:buClr>
              <a:buSzPts val="2200"/>
            </a:pPr>
            <a:endParaRPr lang="en-GB" sz="4400" dirty="0">
              <a:solidFill>
                <a:schemeClr val="dk1"/>
              </a:solidFill>
              <a:latin typeface="Calibri"/>
              <a:ea typeface="Calibri"/>
              <a:cs typeface="Calibri"/>
              <a:sym typeface="Calibri"/>
            </a:endParaRPr>
          </a:p>
          <a:p>
            <a:pPr marL="914400" indent="-736600" algn="l" rtl="0">
              <a:spcBef>
                <a:spcPts val="1200"/>
              </a:spcBef>
              <a:buClr>
                <a:schemeClr val="dk1"/>
              </a:buClr>
              <a:buSzPts val="2200"/>
              <a:buChar char="•"/>
            </a:pPr>
            <a:endParaRPr lang="en-GB" sz="4400" dirty="0">
              <a:solidFill>
                <a:schemeClr val="dk1"/>
              </a:solidFill>
              <a:latin typeface="Calibri"/>
              <a:ea typeface="Calibri"/>
              <a:cs typeface="Calibri"/>
              <a:sym typeface="Calibri"/>
            </a:endParaRPr>
          </a:p>
          <a:p>
            <a:pPr marL="914400" indent="-736600" algn="l" rtl="0">
              <a:spcBef>
                <a:spcPts val="1200"/>
              </a:spcBef>
              <a:buClr>
                <a:schemeClr val="dk1"/>
              </a:buClr>
              <a:buSzPts val="2200"/>
              <a:buChar char="•"/>
            </a:pPr>
            <a:r>
              <a:rPr lang="en-GB" sz="4400" dirty="0">
                <a:solidFill>
                  <a:schemeClr val="dk1"/>
                </a:solidFill>
                <a:latin typeface="Calibri"/>
                <a:ea typeface="Calibri"/>
                <a:cs typeface="Calibri"/>
                <a:sym typeface="Calibri"/>
              </a:rPr>
              <a:t>Route op basis van </a:t>
            </a:r>
            <a:r>
              <a:rPr lang="en-GB" sz="4400" dirty="0" err="1">
                <a:solidFill>
                  <a:schemeClr val="dk1"/>
                </a:solidFill>
                <a:latin typeface="Calibri"/>
                <a:ea typeface="Calibri"/>
                <a:cs typeface="Calibri"/>
                <a:sym typeface="Calibri"/>
              </a:rPr>
              <a:t>locatie</a:t>
            </a:r>
            <a:r>
              <a:rPr lang="en-GB" sz="4400" dirty="0">
                <a:solidFill>
                  <a:schemeClr val="dk1"/>
                </a:solidFill>
                <a:latin typeface="Calibri"/>
                <a:ea typeface="Calibri"/>
                <a:cs typeface="Calibri"/>
                <a:sym typeface="Calibri"/>
              </a:rPr>
              <a:t> </a:t>
            </a:r>
            <a:r>
              <a:rPr lang="en-GB" sz="4400" dirty="0" err="1">
                <a:solidFill>
                  <a:schemeClr val="dk1"/>
                </a:solidFill>
                <a:latin typeface="Calibri"/>
                <a:ea typeface="Calibri"/>
                <a:cs typeface="Calibri"/>
                <a:sym typeface="Calibri"/>
              </a:rPr>
              <a:t>geplaatste</a:t>
            </a:r>
            <a:r>
              <a:rPr lang="en-GB" sz="4400" dirty="0">
                <a:solidFill>
                  <a:schemeClr val="dk1"/>
                </a:solidFill>
                <a:latin typeface="Calibri"/>
                <a:ea typeface="Calibri"/>
                <a:cs typeface="Calibri"/>
                <a:sym typeface="Calibri"/>
              </a:rPr>
              <a:t> meters</a:t>
            </a:r>
          </a:p>
          <a:p>
            <a:pPr marL="914400" indent="-736600" algn="l" rtl="0">
              <a:spcBef>
                <a:spcPts val="1200"/>
              </a:spcBef>
              <a:buClr>
                <a:schemeClr val="dk1"/>
              </a:buClr>
              <a:buSzPts val="2200"/>
              <a:buChar char="•"/>
            </a:pPr>
            <a:r>
              <a:rPr lang="en-GB" sz="4400" dirty="0" err="1">
                <a:solidFill>
                  <a:schemeClr val="dk1"/>
                </a:solidFill>
                <a:latin typeface="Calibri"/>
                <a:ea typeface="Calibri"/>
                <a:cs typeface="Calibri"/>
                <a:sym typeface="Calibri"/>
              </a:rPr>
              <a:t>Deze</a:t>
            </a:r>
            <a:r>
              <a:rPr lang="en-GB" sz="4400" dirty="0">
                <a:solidFill>
                  <a:schemeClr val="dk1"/>
                </a:solidFill>
                <a:latin typeface="Calibri"/>
                <a:ea typeface="Calibri"/>
                <a:cs typeface="Calibri"/>
                <a:sym typeface="Calibri"/>
              </a:rPr>
              <a:t> </a:t>
            </a:r>
            <a:r>
              <a:rPr lang="en-GB" sz="4400" dirty="0" err="1">
                <a:solidFill>
                  <a:schemeClr val="dk1"/>
                </a:solidFill>
                <a:latin typeface="Calibri"/>
                <a:ea typeface="Calibri"/>
                <a:cs typeface="Calibri"/>
                <a:sym typeface="Calibri"/>
              </a:rPr>
              <a:t>zal</a:t>
            </a:r>
            <a:r>
              <a:rPr lang="en-GB" sz="4400" dirty="0">
                <a:solidFill>
                  <a:schemeClr val="dk1"/>
                </a:solidFill>
                <a:latin typeface="Calibri"/>
                <a:ea typeface="Calibri"/>
                <a:cs typeface="Calibri"/>
                <a:sym typeface="Calibri"/>
              </a:rPr>
              <a:t> </a:t>
            </a:r>
            <a:r>
              <a:rPr lang="en-GB" sz="4400" dirty="0" err="1">
                <a:solidFill>
                  <a:schemeClr val="dk1"/>
                </a:solidFill>
                <a:latin typeface="Calibri"/>
                <a:ea typeface="Calibri"/>
                <a:cs typeface="Calibri"/>
                <a:sym typeface="Calibri"/>
              </a:rPr>
              <a:t>ergens</a:t>
            </a:r>
            <a:r>
              <a:rPr lang="en-GB" sz="4400" dirty="0">
                <a:solidFill>
                  <a:schemeClr val="dk1"/>
                </a:solidFill>
                <a:latin typeface="Calibri"/>
                <a:ea typeface="Calibri"/>
                <a:cs typeface="Calibri"/>
                <a:sym typeface="Calibri"/>
              </a:rPr>
              <a:t> in </a:t>
            </a:r>
            <a:r>
              <a:rPr lang="en-GB" sz="4400" dirty="0" err="1">
                <a:solidFill>
                  <a:schemeClr val="dk1"/>
                </a:solidFill>
                <a:latin typeface="Calibri"/>
                <a:ea typeface="Calibri"/>
                <a:cs typeface="Calibri"/>
                <a:sym typeface="Calibri"/>
              </a:rPr>
              <a:t>mei</a:t>
            </a:r>
            <a:r>
              <a:rPr lang="en-GB" sz="4400" dirty="0">
                <a:solidFill>
                  <a:schemeClr val="dk1"/>
                </a:solidFill>
                <a:latin typeface="Calibri"/>
                <a:ea typeface="Calibri"/>
                <a:cs typeface="Calibri"/>
                <a:sym typeface="Calibri"/>
              </a:rPr>
              <a:t> </a:t>
            </a:r>
            <a:r>
              <a:rPr lang="en-GB" sz="4400" dirty="0" err="1">
                <a:solidFill>
                  <a:schemeClr val="dk1"/>
                </a:solidFill>
                <a:latin typeface="Calibri"/>
                <a:ea typeface="Calibri"/>
                <a:cs typeface="Calibri"/>
                <a:sym typeface="Calibri"/>
              </a:rPr>
              <a:t>plaatsvinden</a:t>
            </a:r>
            <a:r>
              <a:rPr lang="en-GB" sz="4400" dirty="0">
                <a:solidFill>
                  <a:schemeClr val="dk1"/>
                </a:solidFill>
                <a:latin typeface="Calibri"/>
                <a:ea typeface="Calibri"/>
                <a:cs typeface="Calibri"/>
                <a:sym typeface="Calibri"/>
              </a:rPr>
              <a:t>!</a:t>
            </a:r>
            <a:endParaRPr sz="4400" dirty="0">
              <a:solidFill>
                <a:schemeClr val="dk1"/>
              </a:solidFill>
              <a:latin typeface="Calibri"/>
              <a:ea typeface="Calibri"/>
              <a:cs typeface="Calibri"/>
              <a:sym typeface="Calibri"/>
            </a:endParaRPr>
          </a:p>
          <a:p>
            <a:pPr marL="571500" indent="-203200" algn="l" rtl="0">
              <a:lnSpc>
                <a:spcPct val="90000"/>
              </a:lnSpc>
              <a:spcBef>
                <a:spcPts val="1200"/>
              </a:spcBef>
              <a:buClr>
                <a:schemeClr val="dk1"/>
              </a:buClr>
              <a:buSzPts val="2000"/>
            </a:pPr>
            <a:endParaRPr sz="4000" dirty="0">
              <a:solidFill>
                <a:schemeClr val="dk1"/>
              </a:solidFill>
              <a:latin typeface="Calibri"/>
              <a:ea typeface="Calibri"/>
              <a:cs typeface="Calibri"/>
              <a:sym typeface="Calibri"/>
            </a:endParaRPr>
          </a:p>
          <a:p>
            <a:pPr indent="254000" algn="l" rtl="0">
              <a:lnSpc>
                <a:spcPct val="90000"/>
              </a:lnSpc>
              <a:spcBef>
                <a:spcPts val="1200"/>
              </a:spcBef>
              <a:buClr>
                <a:schemeClr val="dk1"/>
              </a:buClr>
              <a:buSzPts val="2000"/>
            </a:pPr>
            <a:endParaRPr sz="4000" dirty="0">
              <a:solidFill>
                <a:schemeClr val="dk1"/>
              </a:solidFill>
              <a:latin typeface="Calibri"/>
              <a:ea typeface="Calibri"/>
              <a:cs typeface="Calibri"/>
              <a:sym typeface="Calibri"/>
            </a:endParaRPr>
          </a:p>
        </p:txBody>
      </p:sp>
      <p:pic>
        <p:nvPicPr>
          <p:cNvPr id="398" name="Google Shape;398;p16" descr="Map&#10;&#10;Description automatically generated"/>
          <p:cNvPicPr preferRelativeResize="0"/>
          <p:nvPr/>
        </p:nvPicPr>
        <p:blipFill rotWithShape="1">
          <a:blip r:embed="rId3">
            <a:alphaModFix/>
          </a:blip>
          <a:srcRect l="39795" t="-2" r="18797" b="262"/>
          <a:stretch/>
        </p:blipFill>
        <p:spPr>
          <a:xfrm>
            <a:off x="-71999" y="0"/>
            <a:ext cx="10335398" cy="13395148"/>
          </a:xfrm>
          <a:prstGeom prst="rect">
            <a:avLst/>
          </a:prstGeom>
          <a:noFill/>
          <a:ln>
            <a:noFill/>
          </a:ln>
        </p:spPr>
      </p:pic>
      <p:pic>
        <p:nvPicPr>
          <p:cNvPr id="399" name="Google Shape;399;p16"/>
          <p:cNvPicPr preferRelativeResize="0"/>
          <p:nvPr/>
        </p:nvPicPr>
        <p:blipFill>
          <a:blip r:embed="rId4">
            <a:alphaModFix/>
          </a:blip>
          <a:stretch>
            <a:fillRect/>
          </a:stretch>
        </p:blipFill>
        <p:spPr>
          <a:xfrm>
            <a:off x="479201" y="12548951"/>
            <a:ext cx="1747050" cy="131945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14"/>
        <p:cNvGrpSpPr/>
        <p:nvPr/>
      </p:nvGrpSpPr>
      <p:grpSpPr>
        <a:xfrm>
          <a:off x="0" y="0"/>
          <a:ext cx="0" cy="0"/>
          <a:chOff x="0" y="0"/>
          <a:chExt cx="0" cy="0"/>
        </a:xfrm>
      </p:grpSpPr>
      <p:sp>
        <p:nvSpPr>
          <p:cNvPr id="415" name="Google Shape;415;p18"/>
          <p:cNvSpPr txBox="1">
            <a:spLocks noGrp="1"/>
          </p:cNvSpPr>
          <p:nvPr>
            <p:ph type="title"/>
          </p:nvPr>
        </p:nvSpPr>
        <p:spPr>
          <a:xfrm>
            <a:off x="3619500" y="10799763"/>
            <a:ext cx="17145000" cy="2697362"/>
          </a:xfrm>
          <a:prstGeom prst="rect">
            <a:avLst/>
          </a:prstGeom>
          <a:noFill/>
          <a:ln>
            <a:noFill/>
          </a:ln>
        </p:spPr>
        <p:txBody>
          <a:bodyPr spcFirstLastPara="1" wrap="square" lIns="142850" tIns="142850" rIns="142850" bIns="142850" anchor="t" anchorCtr="0">
            <a:noAutofit/>
          </a:bodyPr>
          <a:lstStyle/>
          <a:p>
            <a:r>
              <a:rPr lang="en-GB" sz="7200" b="1" dirty="0">
                <a:solidFill>
                  <a:srgbClr val="CC0000"/>
                </a:solidFill>
              </a:rPr>
              <a:t>3.</a:t>
            </a:r>
            <a:r>
              <a:rPr lang="en-GB" sz="7200" dirty="0"/>
              <a:t>	SUBJECTIEVE GELUIDSBELEVING: WEBPORTAL</a:t>
            </a:r>
            <a:endParaRPr sz="7200" dirty="0"/>
          </a:p>
        </p:txBody>
      </p:sp>
      <p:sp>
        <p:nvSpPr>
          <p:cNvPr id="416" name="Google Shape;416;p18"/>
          <p:cNvSpPr txBox="1">
            <a:spLocks noGrp="1"/>
          </p:cNvSpPr>
          <p:nvPr>
            <p:ph type="body" idx="1"/>
          </p:nvPr>
        </p:nvSpPr>
        <p:spPr>
          <a:xfrm>
            <a:off x="713380" y="1714499"/>
            <a:ext cx="8534400" cy="7210334"/>
          </a:xfrm>
          <a:prstGeom prst="rect">
            <a:avLst/>
          </a:prstGeom>
          <a:noFill/>
          <a:ln>
            <a:noFill/>
          </a:ln>
        </p:spPr>
        <p:txBody>
          <a:bodyPr spcFirstLastPara="1" wrap="square" lIns="142850" tIns="142850" rIns="142850" bIns="142850" anchor="b" anchorCtr="0">
            <a:normAutofit lnSpcReduction="10000"/>
          </a:bodyPr>
          <a:lstStyle/>
          <a:p>
            <a:pPr marL="1143000" indent="-685800" algn="l"/>
            <a:endParaRPr sz="4400"/>
          </a:p>
          <a:p>
            <a:pPr marL="1143000" indent="-965200" algn="l">
              <a:lnSpc>
                <a:spcPct val="115000"/>
              </a:lnSpc>
              <a:buSzPts val="2200"/>
              <a:buChar char="•"/>
            </a:pPr>
            <a:r>
              <a:rPr lang="en-GB" sz="4400" b="1"/>
              <a:t>portal.glimi.nl</a:t>
            </a:r>
            <a:endParaRPr sz="4400" b="1"/>
          </a:p>
          <a:p>
            <a:pPr marL="1143000" indent="-965200" algn="l">
              <a:lnSpc>
                <a:spcPct val="115000"/>
              </a:lnSpc>
              <a:buSzPts val="2200"/>
              <a:buFont typeface="Arial"/>
              <a:buChar char="•"/>
            </a:pPr>
            <a:r>
              <a:rPr lang="en-GB" sz="4400"/>
              <a:t>Meetlocaties</a:t>
            </a:r>
            <a:endParaRPr sz="4400"/>
          </a:p>
          <a:p>
            <a:pPr marL="1143000" indent="-965200" algn="l">
              <a:lnSpc>
                <a:spcPct val="115000"/>
              </a:lnSpc>
              <a:buSzPts val="2200"/>
              <a:buFont typeface="Arial"/>
              <a:buChar char="•"/>
            </a:pPr>
            <a:r>
              <a:rPr lang="en-GB" sz="4400"/>
              <a:t>Inzicht kwaliteit geluidsomgeving: </a:t>
            </a:r>
            <a:br>
              <a:rPr lang="en-GB" sz="4400"/>
            </a:br>
            <a:r>
              <a:rPr lang="en-GB" sz="4400" i="1"/>
              <a:t>Harmonica Index</a:t>
            </a:r>
            <a:endParaRPr sz="4400"/>
          </a:p>
          <a:p>
            <a:pPr marL="1143000" indent="-965200" algn="l">
              <a:lnSpc>
                <a:spcPct val="115000"/>
              </a:lnSpc>
              <a:buSzPts val="2200"/>
              <a:buFont typeface="Arial"/>
              <a:buChar char="•"/>
            </a:pPr>
            <a:r>
              <a:rPr lang="en-GB" sz="4400"/>
              <a:t>Geluidsbeleving melden!</a:t>
            </a:r>
            <a:endParaRPr sz="4400"/>
          </a:p>
        </p:txBody>
      </p:sp>
      <p:pic>
        <p:nvPicPr>
          <p:cNvPr id="417" name="Google Shape;417;p18"/>
          <p:cNvPicPr preferRelativeResize="0"/>
          <p:nvPr/>
        </p:nvPicPr>
        <p:blipFill rotWithShape="1">
          <a:blip r:embed="rId3">
            <a:alphaModFix/>
          </a:blip>
          <a:srcRect/>
          <a:stretch/>
        </p:blipFill>
        <p:spPr>
          <a:xfrm>
            <a:off x="7863840" y="2722152"/>
            <a:ext cx="16108680" cy="620268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21695059" name=" 121695058"/>
          <p:cNvSpPr/>
          <p:nvPr/>
        </p:nvSpPr>
        <p:spPr bwMode="auto">
          <a:xfrm>
            <a:off x="13088903" y="6577572"/>
            <a:ext cx="467060" cy="548674"/>
          </a:xfrm>
        </p:spPr>
        <p:txBody>
          <a:bodyPr rot="0" spcFirstLastPara="0" vertOverflow="overflow" horzOverflow="clip" vert="horz" wrap="square" lIns="91440" tIns="45720" rIns="91440" bIns="45720" numCol="1" spcCol="0" rtlCol="0" fromWordArt="0" anchor="t" anchorCtr="0" forceAA="0" compatLnSpc="1">
            <a:prstTxWarp prst="textNoShape">
              <a:avLst/>
            </a:prstTxWarp>
            <a:spAutoFit/>
          </a:bodyPr>
          <a:lstStyle/>
          <a:p>
            <a:pPr>
              <a:defRPr/>
            </a:pPr>
            <a:endParaRPr/>
          </a:p>
        </p:txBody>
      </p:sp>
      <p:pic>
        <p:nvPicPr>
          <p:cNvPr id="1165146123" name="Afbeelding 1165146122"/>
          <p:cNvPicPr>
            <a:picLocks noChangeAspect="1"/>
          </p:cNvPicPr>
          <p:nvPr/>
        </p:nvPicPr>
        <p:blipFill>
          <a:blip r:embed="rId3"/>
          <a:stretch/>
        </p:blipFill>
        <p:spPr bwMode="auto">
          <a:xfrm>
            <a:off x="22502" y="-1039320"/>
            <a:ext cx="24384000" cy="16331132"/>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227675741" name="Titeltekst"/>
          <p:cNvSpPr txBox="1">
            <a:spLocks noGrp="1"/>
          </p:cNvSpPr>
          <p:nvPr>
            <p:ph type="title"/>
          </p:nvPr>
        </p:nvSpPr>
        <p:spPr bwMode="auto">
          <a:xfrm>
            <a:off x="3436092" y="5608332"/>
            <a:ext cx="17511815" cy="1569881"/>
          </a:xfrm>
          <a:prstGeom prst="rect">
            <a:avLst/>
          </a:prstGeom>
        </p:spPr>
        <p:txBody>
          <a:bodyPr/>
          <a:lstStyle>
            <a:lvl1pPr>
              <a:defRPr sz="10000">
                <a:solidFill>
                  <a:srgbClr val="FFFFFF"/>
                </a:solidFill>
              </a:defRPr>
            </a:lvl1pPr>
          </a:lstStyle>
          <a:p>
            <a:pPr>
              <a:defRPr/>
            </a:pPr>
            <a:r>
              <a:rPr lang="nl-NL" dirty="0"/>
              <a:t>Pauze</a:t>
            </a:r>
            <a:endParaRPr dirty="0"/>
          </a:p>
        </p:txBody>
      </p:sp>
    </p:spTree>
    <p:extLst>
      <p:ext uri="{BB962C8B-B14F-4D97-AF65-F5344CB8AC3E}">
        <p14:creationId xmlns:p14="http://schemas.microsoft.com/office/powerpoint/2010/main" val="27883889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3" name="Tijdelijke aanduiding voor tekst 2"/>
          <p:cNvSpPr>
            <a:spLocks noGrp="1"/>
          </p:cNvSpPr>
          <p:nvPr>
            <p:ph type="body" sz="half" idx="1"/>
          </p:nvPr>
        </p:nvSpPr>
        <p:spPr bwMode="auto">
          <a:xfrm>
            <a:off x="2259034" y="3079578"/>
            <a:ext cx="21049329" cy="10636422"/>
          </a:xfrm>
        </p:spPr>
        <p:txBody>
          <a:bodyPr/>
          <a:lstStyle/>
          <a:p>
            <a:pPr algn="l">
              <a:defRPr/>
            </a:pPr>
            <a:r>
              <a:rPr lang="en-US" sz="5400" dirty="0">
                <a:latin typeface="Maax Regular"/>
                <a:ea typeface="Maax Regular"/>
                <a:cs typeface="Maax Regular"/>
              </a:rPr>
              <a:t>= het </a:t>
            </a:r>
            <a:r>
              <a:rPr lang="en-US" sz="5400" dirty="0" err="1">
                <a:latin typeface="Maax Regular"/>
                <a:ea typeface="Maax Regular"/>
                <a:cs typeface="Maax Regular"/>
              </a:rPr>
              <a:t>bepalen</a:t>
            </a:r>
            <a:r>
              <a:rPr lang="en-US" sz="5400" dirty="0">
                <a:latin typeface="Maax Regular"/>
                <a:ea typeface="Maax Regular"/>
                <a:cs typeface="Maax Regular"/>
              </a:rPr>
              <a:t> van de </a:t>
            </a:r>
            <a:r>
              <a:rPr lang="en-US" sz="5400" b="1" dirty="0">
                <a:latin typeface="Maax Regular"/>
                <a:ea typeface="Maax Regular"/>
                <a:cs typeface="Maax Regular"/>
              </a:rPr>
              <a:t>4 </a:t>
            </a:r>
            <a:r>
              <a:rPr lang="en-US" sz="5400" dirty="0" err="1">
                <a:latin typeface="Maax Regular"/>
                <a:ea typeface="Maax Regular"/>
                <a:cs typeface="Maax Regular"/>
              </a:rPr>
              <a:t>meetlocaties</a:t>
            </a:r>
            <a:r>
              <a:rPr lang="en-US" sz="5400" dirty="0">
                <a:latin typeface="Maax Regular"/>
                <a:ea typeface="Maax Regular"/>
                <a:cs typeface="Maax Regular"/>
              </a:rPr>
              <a:t> (</a:t>
            </a:r>
            <a:r>
              <a:rPr lang="en-US" sz="5400" dirty="0" err="1">
                <a:latin typeface="Maax Regular"/>
                <a:ea typeface="Maax Regular"/>
                <a:cs typeface="Maax Regular"/>
              </a:rPr>
              <a:t>objectieve</a:t>
            </a:r>
            <a:r>
              <a:rPr lang="en-US" sz="5400" dirty="0">
                <a:latin typeface="Maax Regular"/>
                <a:ea typeface="Maax Regular"/>
                <a:cs typeface="Maax Regular"/>
              </a:rPr>
              <a:t> </a:t>
            </a:r>
            <a:r>
              <a:rPr lang="en-US" sz="5400" dirty="0" err="1">
                <a:latin typeface="Maax Regular"/>
                <a:ea typeface="Maax Regular"/>
                <a:cs typeface="Maax Regular"/>
              </a:rPr>
              <a:t>geluidsmeters</a:t>
            </a:r>
            <a:r>
              <a:rPr lang="en-US" sz="5400" dirty="0">
                <a:latin typeface="Maax Regular"/>
                <a:ea typeface="Maax Regular"/>
                <a:cs typeface="Maax Regular"/>
              </a:rPr>
              <a:t>)</a:t>
            </a:r>
          </a:p>
          <a:p>
            <a:pPr algn="l">
              <a:defRPr/>
            </a:pPr>
            <a:endParaRPr lang="en-US" sz="5400" dirty="0">
              <a:latin typeface="Maax Regular"/>
              <a:ea typeface="Maax Regular"/>
              <a:cs typeface="Maax Regular"/>
            </a:endParaRPr>
          </a:p>
          <a:p>
            <a:pPr>
              <a:defRPr/>
            </a:pPr>
            <a:r>
              <a:rPr lang="en-US" sz="5400" b="0" i="0" u="none" strike="noStrike" cap="none" spc="0" dirty="0" err="1">
                <a:ln>
                  <a:noFill/>
                </a:ln>
                <a:solidFill>
                  <a:srgbClr val="000000"/>
                </a:solidFill>
                <a:latin typeface="Maax Regular"/>
                <a:ea typeface="Maax Regular"/>
                <a:cs typeface="Maax Regular"/>
              </a:rPr>
              <a:t>Diversiteit</a:t>
            </a:r>
            <a:r>
              <a:rPr lang="en-US" sz="5400" b="0" i="0" u="none" strike="noStrike" cap="none" spc="0" dirty="0">
                <a:ln>
                  <a:noFill/>
                </a:ln>
                <a:solidFill>
                  <a:srgbClr val="000000"/>
                </a:solidFill>
                <a:latin typeface="Maax Regular"/>
                <a:ea typeface="Maax Regular"/>
                <a:cs typeface="Maax Regular"/>
              </a:rPr>
              <a:t> </a:t>
            </a:r>
            <a:r>
              <a:rPr lang="en-US" sz="5400" b="0" i="0" u="none" strike="noStrike" cap="none" spc="0" dirty="0" err="1">
                <a:ln>
                  <a:noFill/>
                </a:ln>
                <a:solidFill>
                  <a:srgbClr val="000000"/>
                </a:solidFill>
                <a:latin typeface="Maax Regular"/>
                <a:ea typeface="Maax Regular"/>
                <a:cs typeface="Maax Regular"/>
              </a:rPr>
              <a:t>binnen</a:t>
            </a:r>
            <a:r>
              <a:rPr lang="en-US" sz="5400" b="0" i="0" u="none" strike="noStrike" cap="none" spc="0" dirty="0">
                <a:ln>
                  <a:noFill/>
                </a:ln>
                <a:solidFill>
                  <a:srgbClr val="000000"/>
                </a:solidFill>
                <a:latin typeface="Maax Regular"/>
                <a:ea typeface="Maax Regular"/>
                <a:cs typeface="Maax Regular"/>
              </a:rPr>
              <a:t> </a:t>
            </a:r>
            <a:r>
              <a:rPr lang="en-US" sz="5400" b="0" i="0" u="none" strike="noStrike" cap="none" spc="0" dirty="0" err="1">
                <a:ln>
                  <a:noFill/>
                </a:ln>
                <a:solidFill>
                  <a:srgbClr val="000000"/>
                </a:solidFill>
                <a:latin typeface="Maax Regular"/>
                <a:ea typeface="Maax Regular"/>
                <a:cs typeface="Maax Regular"/>
              </a:rPr>
              <a:t>meetplan</a:t>
            </a:r>
            <a:r>
              <a:rPr lang="en-US" sz="5400" b="0" i="0" u="none" strike="noStrike" cap="none" spc="0" dirty="0">
                <a:ln>
                  <a:noFill/>
                </a:ln>
                <a:solidFill>
                  <a:srgbClr val="000000"/>
                </a:solidFill>
                <a:latin typeface="Maax Regular"/>
                <a:ea typeface="Maax Regular"/>
                <a:cs typeface="Maax Regular"/>
              </a:rPr>
              <a:t> is </a:t>
            </a:r>
            <a:r>
              <a:rPr lang="en-US" sz="5400" b="0" i="0" u="none" strike="noStrike" cap="none" spc="0" dirty="0" err="1">
                <a:ln>
                  <a:noFill/>
                </a:ln>
                <a:solidFill>
                  <a:srgbClr val="000000"/>
                </a:solidFill>
                <a:latin typeface="Maax Regular"/>
                <a:ea typeface="Maax Regular"/>
                <a:cs typeface="Maax Regular"/>
              </a:rPr>
              <a:t>belangrijk</a:t>
            </a:r>
            <a:r>
              <a:rPr lang="en-US" sz="5400" b="0" i="0" u="none" strike="noStrike" cap="none" spc="0" dirty="0">
                <a:ln>
                  <a:noFill/>
                </a:ln>
                <a:solidFill>
                  <a:srgbClr val="000000"/>
                </a:solidFill>
                <a:latin typeface="Maax Regular"/>
                <a:ea typeface="Maax Regular"/>
                <a:cs typeface="Maax Regular"/>
              </a:rPr>
              <a:t>: </a:t>
            </a:r>
            <a:r>
              <a:rPr lang="en-US" sz="5400" b="0" i="0" u="none" strike="noStrike" cap="none" spc="0" dirty="0" err="1">
                <a:ln>
                  <a:noFill/>
                </a:ln>
                <a:solidFill>
                  <a:srgbClr val="000000"/>
                </a:solidFill>
                <a:latin typeface="Maax Regular"/>
                <a:ea typeface="Maax Regular"/>
                <a:cs typeface="Maax Regular"/>
              </a:rPr>
              <a:t>optimaal</a:t>
            </a:r>
            <a:r>
              <a:rPr lang="en-US" sz="5400" b="0" i="0" u="none" strike="noStrike" cap="none" spc="0" dirty="0">
                <a:ln>
                  <a:noFill/>
                </a:ln>
                <a:solidFill>
                  <a:srgbClr val="000000"/>
                </a:solidFill>
                <a:latin typeface="Maax Regular"/>
                <a:ea typeface="Maax Regular"/>
                <a:cs typeface="Maax Regular"/>
              </a:rPr>
              <a:t> (</a:t>
            </a:r>
            <a:r>
              <a:rPr lang="en-US" sz="5400" b="0" i="0" u="none" strike="noStrike" cap="none" spc="0" dirty="0" err="1">
                <a:ln>
                  <a:noFill/>
                </a:ln>
                <a:solidFill>
                  <a:srgbClr val="000000"/>
                </a:solidFill>
                <a:latin typeface="Maax Regular"/>
                <a:ea typeface="Maax Regular"/>
                <a:cs typeface="Maax Regular"/>
              </a:rPr>
              <a:t>prettig</a:t>
            </a:r>
            <a:r>
              <a:rPr lang="en-US" sz="5400" b="0" i="0" u="none" strike="noStrike" cap="none" spc="0" dirty="0">
                <a:ln>
                  <a:noFill/>
                </a:ln>
                <a:solidFill>
                  <a:srgbClr val="000000"/>
                </a:solidFill>
                <a:latin typeface="Maax Regular"/>
                <a:ea typeface="Maax Regular"/>
                <a:cs typeface="Maax Regular"/>
              </a:rPr>
              <a:t>) maar </a:t>
            </a:r>
            <a:r>
              <a:rPr lang="en-US" sz="5400" b="0" i="0" u="none" strike="noStrike" cap="none" spc="0" dirty="0" err="1">
                <a:ln>
                  <a:noFill/>
                </a:ln>
                <a:solidFill>
                  <a:srgbClr val="000000"/>
                </a:solidFill>
                <a:latin typeface="Maax Regular"/>
                <a:ea typeface="Maax Regular"/>
                <a:cs typeface="Maax Regular"/>
              </a:rPr>
              <a:t>ook</a:t>
            </a:r>
            <a:r>
              <a:rPr lang="en-US" sz="5400" b="0" i="0" u="none" strike="noStrike" cap="none" spc="0" dirty="0">
                <a:ln>
                  <a:noFill/>
                </a:ln>
                <a:solidFill>
                  <a:srgbClr val="000000"/>
                </a:solidFill>
                <a:latin typeface="Maax Regular"/>
                <a:ea typeface="Maax Regular"/>
                <a:cs typeface="Maax Regular"/>
              </a:rPr>
              <a:t> non-</a:t>
            </a:r>
            <a:r>
              <a:rPr lang="en-US" sz="5400" b="0" i="0" u="none" strike="noStrike" cap="none" spc="0" dirty="0" err="1">
                <a:ln>
                  <a:noFill/>
                </a:ln>
                <a:solidFill>
                  <a:srgbClr val="000000"/>
                </a:solidFill>
                <a:latin typeface="Maax Regular"/>
                <a:ea typeface="Maax Regular"/>
                <a:cs typeface="Maax Regular"/>
              </a:rPr>
              <a:t>optimaal</a:t>
            </a:r>
            <a:r>
              <a:rPr lang="en-US" sz="5400" b="0" i="0" u="none" strike="noStrike" cap="none" spc="0" dirty="0">
                <a:ln>
                  <a:noFill/>
                </a:ln>
                <a:solidFill>
                  <a:srgbClr val="000000"/>
                </a:solidFill>
                <a:latin typeface="Maax Regular"/>
                <a:ea typeface="Maax Regular"/>
                <a:cs typeface="Maax Regular"/>
              </a:rPr>
              <a:t> (</a:t>
            </a:r>
            <a:r>
              <a:rPr lang="en-US" sz="5400" b="0" i="0" u="none" strike="noStrike" cap="none" spc="0" dirty="0" err="1">
                <a:ln>
                  <a:noFill/>
                </a:ln>
                <a:solidFill>
                  <a:srgbClr val="000000"/>
                </a:solidFill>
                <a:latin typeface="Maax Regular"/>
                <a:ea typeface="Maax Regular"/>
                <a:cs typeface="Maax Regular"/>
              </a:rPr>
              <a:t>onprettig</a:t>
            </a:r>
            <a:r>
              <a:rPr lang="en-US" sz="5400" b="0" i="0" u="none" strike="noStrike" cap="none" spc="0" dirty="0">
                <a:ln>
                  <a:noFill/>
                </a:ln>
                <a:solidFill>
                  <a:srgbClr val="000000"/>
                </a:solidFill>
                <a:latin typeface="Maax Regular"/>
                <a:ea typeface="Maax Regular"/>
                <a:cs typeface="Maax Regular"/>
              </a:rPr>
              <a:t>) </a:t>
            </a:r>
            <a:r>
              <a:rPr lang="en-US" sz="5400" b="0" i="0" u="none" strike="noStrike" cap="none" spc="0" dirty="0" err="1">
                <a:ln>
                  <a:noFill/>
                </a:ln>
                <a:solidFill>
                  <a:srgbClr val="000000"/>
                </a:solidFill>
                <a:latin typeface="Maax Regular"/>
                <a:ea typeface="Maax Regular"/>
                <a:cs typeface="Maax Regular"/>
              </a:rPr>
              <a:t>geluidsklimaat</a:t>
            </a:r>
            <a:endParaRPr lang="en-US" sz="5400" dirty="0">
              <a:latin typeface="Maax Regular"/>
              <a:ea typeface="Maax Regular"/>
              <a:cs typeface="Maax Regular"/>
            </a:endParaRPr>
          </a:p>
          <a:p>
            <a:pPr>
              <a:defRPr/>
            </a:pPr>
            <a:endParaRPr lang="en-US" sz="5400" b="0" i="0" u="none" strike="noStrike" cap="none" spc="0" dirty="0">
              <a:ln>
                <a:noFill/>
              </a:ln>
              <a:solidFill>
                <a:srgbClr val="000000"/>
              </a:solidFill>
              <a:latin typeface="Maax Regular"/>
              <a:ea typeface="Maax Regular"/>
              <a:cs typeface="Maax Regular"/>
            </a:endParaRPr>
          </a:p>
          <a:p>
            <a:pPr marL="685800" indent="-685800">
              <a:buFont typeface="Arial" panose="020B0604020202020204" pitchFamily="34" charset="0"/>
              <a:buChar char="•"/>
              <a:defRPr/>
            </a:pPr>
            <a:r>
              <a:rPr lang="en-US" sz="5400" b="0" i="0" u="none" strike="noStrike" cap="none" spc="0" dirty="0" err="1">
                <a:ln>
                  <a:noFill/>
                </a:ln>
                <a:solidFill>
                  <a:srgbClr val="000000"/>
                </a:solidFill>
                <a:latin typeface="Maax Regular"/>
                <a:ea typeface="Maax Regular"/>
                <a:cs typeface="Maax Regular"/>
              </a:rPr>
              <a:t>Mogelijke</a:t>
            </a:r>
            <a:r>
              <a:rPr lang="en-US" sz="5400" b="0" i="0" u="none" strike="noStrike" cap="none" spc="0" dirty="0">
                <a:ln>
                  <a:noFill/>
                </a:ln>
                <a:solidFill>
                  <a:srgbClr val="000000"/>
                </a:solidFill>
                <a:latin typeface="Maax Regular"/>
                <a:ea typeface="Maax Regular"/>
                <a:cs typeface="Maax Regular"/>
              </a:rPr>
              <a:t> </a:t>
            </a:r>
            <a:r>
              <a:rPr lang="en-US" sz="5400" b="0" i="0" u="none" strike="noStrike" cap="none" spc="0" dirty="0" err="1">
                <a:ln>
                  <a:noFill/>
                </a:ln>
                <a:solidFill>
                  <a:srgbClr val="000000"/>
                </a:solidFill>
                <a:latin typeface="Maax Regular"/>
                <a:ea typeface="Maax Regular"/>
                <a:cs typeface="Maax Regular"/>
              </a:rPr>
              <a:t>meetlocaties</a:t>
            </a:r>
            <a:r>
              <a:rPr lang="en-US" sz="5400" b="0" i="0" u="none" strike="noStrike" cap="none" spc="0" dirty="0">
                <a:ln>
                  <a:noFill/>
                </a:ln>
                <a:solidFill>
                  <a:srgbClr val="000000"/>
                </a:solidFill>
                <a:latin typeface="Maax Regular"/>
                <a:ea typeface="Maax Regular"/>
                <a:cs typeface="Maax Regular"/>
              </a:rPr>
              <a:t> </a:t>
            </a:r>
            <a:r>
              <a:rPr lang="en-US" sz="5400" b="0" i="0" u="none" strike="noStrike" cap="none" spc="0" dirty="0" err="1">
                <a:ln>
                  <a:noFill/>
                </a:ln>
                <a:solidFill>
                  <a:srgbClr val="000000"/>
                </a:solidFill>
                <a:latin typeface="Maax Regular"/>
                <a:ea typeface="Maax Regular"/>
                <a:cs typeface="Maax Regular"/>
              </a:rPr>
              <a:t>vanuit</a:t>
            </a:r>
            <a:r>
              <a:rPr lang="en-US" sz="5400" b="0" i="0" u="none" strike="noStrike" cap="none" spc="0" dirty="0">
                <a:ln>
                  <a:noFill/>
                </a:ln>
                <a:solidFill>
                  <a:srgbClr val="000000"/>
                </a:solidFill>
                <a:latin typeface="Maax Regular"/>
                <a:ea typeface="Maax Regular"/>
                <a:cs typeface="Maax Regular"/>
              </a:rPr>
              <a:t> </a:t>
            </a:r>
            <a:r>
              <a:rPr lang="en-US" sz="5400" b="0" i="0" u="none" strike="noStrike" cap="none" spc="0" dirty="0" err="1">
                <a:ln>
                  <a:noFill/>
                </a:ln>
                <a:solidFill>
                  <a:srgbClr val="000000"/>
                </a:solidFill>
                <a:latin typeface="Maax Regular"/>
                <a:ea typeface="Maax Regular"/>
                <a:cs typeface="Maax Regular"/>
              </a:rPr>
              <a:t>gemeenten</a:t>
            </a:r>
            <a:endParaRPr lang="en-US" sz="5400" b="0" i="0" u="none" strike="noStrike" cap="none" spc="0" dirty="0">
              <a:ln>
                <a:noFill/>
              </a:ln>
              <a:solidFill>
                <a:srgbClr val="000000"/>
              </a:solidFill>
              <a:latin typeface="Maax Regular"/>
              <a:ea typeface="Maax Regular"/>
              <a:cs typeface="Maax Regular"/>
            </a:endParaRPr>
          </a:p>
          <a:p>
            <a:pPr marL="685800" indent="-685800">
              <a:buFont typeface="Arial" panose="020B0604020202020204" pitchFamily="34" charset="0"/>
              <a:buChar char="•"/>
              <a:defRPr/>
            </a:pPr>
            <a:r>
              <a:rPr lang="en-US" sz="5400" dirty="0">
                <a:latin typeface="Maax Regular"/>
                <a:ea typeface="Maax Regular"/>
                <a:cs typeface="Maax Regular"/>
              </a:rPr>
              <a:t>Per </a:t>
            </a:r>
            <a:r>
              <a:rPr lang="en-US" sz="5400" dirty="0" err="1">
                <a:latin typeface="Maax Regular"/>
                <a:ea typeface="Maax Regular"/>
                <a:cs typeface="Maax Regular"/>
              </a:rPr>
              <a:t>meetgroep</a:t>
            </a:r>
            <a:r>
              <a:rPr lang="en-US" sz="5400" dirty="0">
                <a:latin typeface="Maax Regular"/>
                <a:ea typeface="Maax Regular"/>
                <a:cs typeface="Maax Regular"/>
              </a:rPr>
              <a:t> interesses </a:t>
            </a:r>
            <a:r>
              <a:rPr lang="en-US" sz="5400" dirty="0" err="1">
                <a:latin typeface="Maax Regular"/>
                <a:ea typeface="Maax Regular"/>
                <a:cs typeface="Maax Regular"/>
              </a:rPr>
              <a:t>delen</a:t>
            </a:r>
            <a:r>
              <a:rPr lang="en-US" sz="5400" dirty="0">
                <a:latin typeface="Maax Regular"/>
                <a:ea typeface="Maax Regular"/>
                <a:cs typeface="Maax Regular"/>
              </a:rPr>
              <a:t> </a:t>
            </a:r>
            <a:r>
              <a:rPr lang="en-US" sz="5400" dirty="0" err="1">
                <a:latin typeface="Maax Regular"/>
                <a:ea typeface="Maax Regular"/>
                <a:cs typeface="Maax Regular"/>
              </a:rPr>
              <a:t>en</a:t>
            </a:r>
            <a:r>
              <a:rPr lang="en-US" sz="5400" dirty="0">
                <a:latin typeface="Maax Regular"/>
                <a:ea typeface="Maax Regular"/>
                <a:cs typeface="Maax Regular"/>
              </a:rPr>
              <a:t> </a:t>
            </a:r>
            <a:r>
              <a:rPr lang="en-US" sz="5400" dirty="0" err="1">
                <a:latin typeface="Maax Regular"/>
                <a:ea typeface="Maax Regular"/>
                <a:cs typeface="Maax Regular"/>
              </a:rPr>
              <a:t>locaties</a:t>
            </a:r>
            <a:r>
              <a:rPr lang="en-US" sz="5400" dirty="0">
                <a:latin typeface="Maax Regular"/>
                <a:ea typeface="Maax Regular"/>
                <a:cs typeface="Maax Regular"/>
              </a:rPr>
              <a:t> </a:t>
            </a:r>
            <a:r>
              <a:rPr lang="en-US" sz="5400" dirty="0" err="1">
                <a:latin typeface="Maax Regular"/>
                <a:ea typeface="Maax Regular"/>
                <a:cs typeface="Maax Regular"/>
              </a:rPr>
              <a:t>bedenken</a:t>
            </a:r>
            <a:endParaRPr lang="en-US" sz="5400" dirty="0">
              <a:latin typeface="Maax Regular"/>
              <a:ea typeface="Maax Regular"/>
              <a:cs typeface="Maax Regular"/>
            </a:endParaRPr>
          </a:p>
          <a:p>
            <a:pPr marL="685800" indent="-685800">
              <a:buFont typeface="Arial" panose="020B0604020202020204" pitchFamily="34" charset="0"/>
              <a:buChar char="•"/>
              <a:defRPr/>
            </a:pPr>
            <a:r>
              <a:rPr lang="en-US" sz="5400" dirty="0">
                <a:latin typeface="Maax Regular"/>
                <a:ea typeface="Maax Regular"/>
                <a:cs typeface="Maax Regular"/>
              </a:rPr>
              <a:t>Per </a:t>
            </a:r>
            <a:r>
              <a:rPr lang="en-US" sz="5400" dirty="0" err="1">
                <a:latin typeface="Maax Regular"/>
                <a:ea typeface="Maax Regular"/>
                <a:cs typeface="Maax Regular"/>
              </a:rPr>
              <a:t>meetgroep</a:t>
            </a:r>
            <a:r>
              <a:rPr lang="en-US" sz="5400" dirty="0">
                <a:latin typeface="Maax Regular"/>
                <a:ea typeface="Maax Regular"/>
                <a:cs typeface="Maax Regular"/>
              </a:rPr>
              <a:t> 4 </a:t>
            </a:r>
            <a:r>
              <a:rPr lang="en-US" sz="5400" dirty="0" err="1">
                <a:latin typeface="Maax Regular"/>
                <a:ea typeface="Maax Regular"/>
                <a:cs typeface="Maax Regular"/>
              </a:rPr>
              <a:t>locaties</a:t>
            </a:r>
            <a:r>
              <a:rPr lang="en-US" sz="5400" dirty="0">
                <a:latin typeface="Maax Regular"/>
                <a:ea typeface="Maax Regular"/>
                <a:cs typeface="Maax Regular"/>
              </a:rPr>
              <a:t> </a:t>
            </a:r>
            <a:r>
              <a:rPr lang="en-US" sz="5400" dirty="0" err="1">
                <a:latin typeface="Maax Regular"/>
                <a:ea typeface="Maax Regular"/>
                <a:cs typeface="Maax Regular"/>
              </a:rPr>
              <a:t>pitchen</a:t>
            </a:r>
            <a:endParaRPr lang="en-US" sz="5400" dirty="0">
              <a:latin typeface="Maax Regular"/>
              <a:ea typeface="Maax Regular"/>
              <a:cs typeface="Maax Regular"/>
            </a:endParaRPr>
          </a:p>
          <a:p>
            <a:pPr marL="685800" indent="-685800">
              <a:buFont typeface="Arial" panose="020B0604020202020204" pitchFamily="34" charset="0"/>
              <a:buChar char="•"/>
              <a:defRPr/>
            </a:pPr>
            <a:r>
              <a:rPr lang="en-US" sz="5400" dirty="0" err="1">
                <a:latin typeface="Maax Regular"/>
                <a:ea typeface="Maax Regular"/>
                <a:cs typeface="Maax Regular"/>
              </a:rPr>
              <a:t>Gezamenlijk</a:t>
            </a:r>
            <a:r>
              <a:rPr lang="en-US" sz="5400" dirty="0">
                <a:latin typeface="Maax Regular"/>
                <a:ea typeface="Maax Regular"/>
                <a:cs typeface="Maax Regular"/>
              </a:rPr>
              <a:t> </a:t>
            </a:r>
            <a:r>
              <a:rPr lang="en-US" sz="5400" dirty="0" err="1">
                <a:latin typeface="Maax Regular"/>
                <a:ea typeface="Maax Regular"/>
                <a:cs typeface="Maax Regular"/>
              </a:rPr>
              <a:t>meetplan</a:t>
            </a:r>
            <a:r>
              <a:rPr lang="en-US" sz="5400" dirty="0">
                <a:latin typeface="Maax Regular"/>
                <a:ea typeface="Maax Regular"/>
                <a:cs typeface="Maax Regular"/>
              </a:rPr>
              <a:t> </a:t>
            </a:r>
            <a:r>
              <a:rPr lang="en-US" sz="5400" dirty="0" err="1">
                <a:latin typeface="Maax Regular"/>
                <a:ea typeface="Maax Regular"/>
                <a:cs typeface="Maax Regular"/>
              </a:rPr>
              <a:t>opstellen</a:t>
            </a:r>
            <a:r>
              <a:rPr lang="en-US" sz="5400" dirty="0">
                <a:latin typeface="Maax Regular"/>
                <a:ea typeface="Maax Regular"/>
                <a:cs typeface="Maax Regular"/>
              </a:rPr>
              <a:t>: 2 per </a:t>
            </a:r>
            <a:r>
              <a:rPr lang="en-US" sz="5400" dirty="0" err="1">
                <a:latin typeface="Maax Regular"/>
                <a:ea typeface="Maax Regular"/>
                <a:cs typeface="Maax Regular"/>
              </a:rPr>
              <a:t>meetgroep</a:t>
            </a:r>
            <a:endParaRPr lang="en-US" sz="5400" b="0" i="0" u="none" strike="noStrike" cap="none" spc="0" dirty="0">
              <a:ln>
                <a:noFill/>
              </a:ln>
              <a:solidFill>
                <a:srgbClr val="000000"/>
              </a:solidFill>
              <a:latin typeface="Maax Regular"/>
              <a:ea typeface="Maax Regular"/>
              <a:cs typeface="Maax Regular"/>
            </a:endParaRPr>
          </a:p>
          <a:p>
            <a:pPr algn="l">
              <a:defRPr/>
            </a:pPr>
            <a:endParaRPr lang="en-US" sz="5400" dirty="0">
              <a:latin typeface="Maax Regular"/>
              <a:ea typeface="Maax Regular"/>
              <a:cs typeface="Maax Regular"/>
            </a:endParaRPr>
          </a:p>
          <a:p>
            <a:pPr algn="l">
              <a:defRPr/>
            </a:pPr>
            <a:endParaRPr lang="en-US" sz="5400" i="0" u="none" strike="noStrike" cap="none" spc="0" dirty="0">
              <a:ln>
                <a:noFill/>
              </a:ln>
              <a:solidFill>
                <a:srgbClr val="000000"/>
              </a:solidFill>
              <a:latin typeface="Maax Regular"/>
              <a:ea typeface="Maax Regular"/>
              <a:cs typeface="Maax Regular"/>
            </a:endParaRPr>
          </a:p>
        </p:txBody>
      </p:sp>
      <p:sp>
        <p:nvSpPr>
          <p:cNvPr id="12" name="Tekstvak 11"/>
          <p:cNvSpPr txBox="1"/>
          <p:nvPr/>
        </p:nvSpPr>
        <p:spPr bwMode="auto">
          <a:xfrm>
            <a:off x="2259034" y="1169368"/>
            <a:ext cx="19654046" cy="1015663"/>
          </a:xfrm>
          <a:prstGeom prst="rect">
            <a:avLst/>
          </a:prstGeom>
          <a:noFill/>
          <a:ln w="12700" cap="flat">
            <a:noFill/>
            <a:miter lim="400000"/>
          </a:ln>
          <a:effectLst/>
        </p:spPr>
        <p:style>
          <a:lnRef idx="0">
            <a:srgbClr val="000000"/>
          </a:lnRef>
          <a:fillRef idx="0">
            <a:srgbClr val="000000"/>
          </a:fillRef>
          <a:effectRef idx="0">
            <a:srgbClr val="000000"/>
          </a:effectRef>
          <a:fontRef idx="none"/>
        </p:style>
        <p:txBody>
          <a:bodyPr wrap="square">
            <a:spAutoFit/>
          </a:bodyPr>
          <a:lstStyle/>
          <a:p>
            <a:pPr algn="l">
              <a:defRPr/>
            </a:pPr>
            <a:r>
              <a:rPr lang="en-US" sz="6000" dirty="0" err="1"/>
              <a:t>Samen</a:t>
            </a:r>
            <a:r>
              <a:rPr lang="en-US" sz="6000" dirty="0"/>
              <a:t> </a:t>
            </a:r>
            <a:r>
              <a:rPr lang="en-US" sz="6000" dirty="0" err="1"/>
              <a:t>meetplan</a:t>
            </a:r>
            <a:r>
              <a:rPr lang="en-US" sz="6000" dirty="0"/>
              <a:t> </a:t>
            </a:r>
            <a:r>
              <a:rPr lang="en-US" sz="6000" dirty="0" err="1"/>
              <a:t>opstellen</a:t>
            </a:r>
            <a:r>
              <a:rPr lang="en-US" sz="6000" dirty="0"/>
              <a:t>	</a:t>
            </a:r>
            <a:endParaRPr lang="nl-NL" sz="800" dirty="0">
              <a:solidFill>
                <a:schemeClr val="tx1"/>
              </a:solidFill>
              <a:latin typeface="Waax Medium"/>
            </a:endParaRPr>
          </a:p>
        </p:txBody>
      </p:sp>
    </p:spTree>
    <p:extLst>
      <p:ext uri="{BB962C8B-B14F-4D97-AF65-F5344CB8AC3E}">
        <p14:creationId xmlns:p14="http://schemas.microsoft.com/office/powerpoint/2010/main" val="20752586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3" name="Tijdelijke aanduiding voor tekst 2"/>
          <p:cNvSpPr>
            <a:spLocks noGrp="1"/>
          </p:cNvSpPr>
          <p:nvPr>
            <p:ph type="body" sz="half" idx="1"/>
          </p:nvPr>
        </p:nvSpPr>
        <p:spPr bwMode="auto">
          <a:xfrm>
            <a:off x="355183" y="1680471"/>
            <a:ext cx="8309996" cy="11377264"/>
          </a:xfrm>
        </p:spPr>
        <p:txBody>
          <a:bodyPr/>
          <a:lstStyle/>
          <a:p>
            <a:pPr algn="l">
              <a:defRPr/>
            </a:pPr>
            <a:endParaRPr lang="en-US" sz="5400" dirty="0">
              <a:latin typeface="Maax Regular"/>
              <a:ea typeface="Maax Regular"/>
              <a:cs typeface="Maax Regular"/>
            </a:endParaRPr>
          </a:p>
          <a:p>
            <a:pPr algn="l">
              <a:defRPr/>
            </a:pPr>
            <a:endParaRPr lang="en-US" sz="5400" dirty="0">
              <a:latin typeface="Maax Regular"/>
              <a:ea typeface="Maax Regular"/>
              <a:cs typeface="Maax Regular"/>
            </a:endParaRPr>
          </a:p>
          <a:p>
            <a:pPr algn="l">
              <a:defRPr/>
            </a:pPr>
            <a:r>
              <a:rPr lang="en-US" sz="4800" b="1" dirty="0">
                <a:latin typeface="Maax Regular"/>
                <a:ea typeface="Maax Regular"/>
                <a:cs typeface="Maax Regular"/>
              </a:rPr>
              <a:t>BEL-</a:t>
            </a:r>
            <a:r>
              <a:rPr lang="en-US" sz="4800" b="1" dirty="0" err="1">
                <a:latin typeface="Maax Regular"/>
                <a:ea typeface="Maax Regular"/>
                <a:cs typeface="Maax Regular"/>
              </a:rPr>
              <a:t>gemeenten</a:t>
            </a:r>
            <a:r>
              <a:rPr lang="en-US" sz="4800" dirty="0">
                <a:latin typeface="Maax Regular"/>
                <a:ea typeface="Maax Regular"/>
                <a:cs typeface="Maax Regular"/>
              </a:rPr>
              <a:t>:</a:t>
            </a:r>
          </a:p>
          <a:p>
            <a:pPr marL="685800" indent="-685800" algn="l">
              <a:buFont typeface="Arial" panose="020B0604020202020204" pitchFamily="34" charset="0"/>
              <a:buChar char="•"/>
              <a:defRPr/>
            </a:pPr>
            <a:r>
              <a:rPr lang="en-US" sz="4800" b="1" i="0" u="none" strike="noStrike" cap="none" spc="0" dirty="0" err="1">
                <a:ln>
                  <a:noFill/>
                </a:ln>
                <a:solidFill>
                  <a:srgbClr val="000000"/>
                </a:solidFill>
                <a:latin typeface="Maax Regular"/>
                <a:ea typeface="Maax Regular"/>
                <a:cs typeface="Maax Regular"/>
              </a:rPr>
              <a:t>Laren</a:t>
            </a:r>
            <a:r>
              <a:rPr lang="en-US" sz="4800" b="0" i="0" u="none" strike="noStrike" cap="none" spc="0" dirty="0">
                <a:ln>
                  <a:noFill/>
                </a:ln>
                <a:solidFill>
                  <a:srgbClr val="000000"/>
                </a:solidFill>
                <a:latin typeface="Maax Regular"/>
                <a:ea typeface="Maax Regular"/>
                <a:cs typeface="Maax Regular"/>
              </a:rPr>
              <a:t>: De Brink (</a:t>
            </a:r>
            <a:r>
              <a:rPr lang="en-US" sz="4800" b="0" i="0" u="none" strike="noStrike" cap="none" spc="0" dirty="0" err="1">
                <a:ln>
                  <a:noFill/>
                </a:ln>
                <a:solidFill>
                  <a:srgbClr val="000000"/>
                </a:solidFill>
                <a:latin typeface="Maax Regular"/>
                <a:ea typeface="Maax Regular"/>
                <a:cs typeface="Maax Regular"/>
              </a:rPr>
              <a:t>stedelijk</a:t>
            </a:r>
            <a:r>
              <a:rPr lang="en-US" sz="4800" b="0" i="0" u="none" strike="noStrike" cap="none" spc="0" dirty="0">
                <a:ln>
                  <a:noFill/>
                </a:ln>
                <a:solidFill>
                  <a:srgbClr val="000000"/>
                </a:solidFill>
                <a:latin typeface="Maax Regular"/>
                <a:ea typeface="Maax Regular"/>
                <a:cs typeface="Maax Regular"/>
              </a:rPr>
              <a:t>)</a:t>
            </a:r>
          </a:p>
          <a:p>
            <a:pPr marL="685800" indent="-685800" algn="l">
              <a:buFont typeface="Arial" panose="020B0604020202020204" pitchFamily="34" charset="0"/>
              <a:buChar char="•"/>
              <a:defRPr/>
            </a:pPr>
            <a:r>
              <a:rPr lang="en-US" sz="4800" b="1" dirty="0" err="1">
                <a:latin typeface="Maax Regular"/>
                <a:ea typeface="Maax Regular"/>
                <a:cs typeface="Maax Regular"/>
              </a:rPr>
              <a:t>Eemnes</a:t>
            </a:r>
            <a:r>
              <a:rPr lang="en-US" sz="4800" b="1" dirty="0">
                <a:latin typeface="Maax Regular"/>
                <a:ea typeface="Maax Regular"/>
                <a:cs typeface="Maax Regular"/>
              </a:rPr>
              <a:t>: </a:t>
            </a:r>
            <a:r>
              <a:rPr lang="en-US" sz="4800" dirty="0" err="1">
                <a:latin typeface="Maax Regular"/>
                <a:ea typeface="Maax Regular"/>
                <a:cs typeface="Maax Regular"/>
              </a:rPr>
              <a:t>Noordersingel</a:t>
            </a:r>
            <a:r>
              <a:rPr lang="en-US" sz="4800" dirty="0">
                <a:latin typeface="Maax Regular"/>
                <a:ea typeface="Maax Regular"/>
                <a:cs typeface="Maax Regular"/>
              </a:rPr>
              <a:t> (A27, </a:t>
            </a:r>
            <a:r>
              <a:rPr lang="en-US" sz="4800" dirty="0" err="1">
                <a:latin typeface="Maax Regular"/>
                <a:ea typeface="Maax Regular"/>
                <a:cs typeface="Maax Regular"/>
              </a:rPr>
              <a:t>snelweg</a:t>
            </a:r>
            <a:r>
              <a:rPr lang="en-US" sz="4800" dirty="0">
                <a:latin typeface="Maax Regular"/>
                <a:ea typeface="Maax Regular"/>
                <a:cs typeface="Maax Regular"/>
              </a:rPr>
              <a:t>)</a:t>
            </a:r>
          </a:p>
          <a:p>
            <a:pPr marL="685800" indent="-685800" algn="l">
              <a:buFont typeface="Arial" panose="020B0604020202020204" pitchFamily="34" charset="0"/>
              <a:buChar char="•"/>
              <a:defRPr/>
            </a:pPr>
            <a:r>
              <a:rPr lang="en-US" sz="4800" b="1" dirty="0" err="1">
                <a:latin typeface="Maax Regular"/>
                <a:ea typeface="Maax Regular"/>
                <a:cs typeface="Maax Regular"/>
              </a:rPr>
              <a:t>Blaricum</a:t>
            </a:r>
            <a:r>
              <a:rPr lang="en-US" sz="4800" b="1" dirty="0">
                <a:latin typeface="Maax Regular"/>
                <a:ea typeface="Maax Regular"/>
                <a:cs typeface="Maax Regular"/>
              </a:rPr>
              <a:t>: </a:t>
            </a:r>
            <a:r>
              <a:rPr lang="en-US" sz="4800" b="0" i="0" u="none" strike="noStrike" cap="none" spc="0" dirty="0" err="1">
                <a:ln>
                  <a:noFill/>
                </a:ln>
                <a:solidFill>
                  <a:srgbClr val="000000"/>
                </a:solidFill>
                <a:latin typeface="Maax Regular"/>
                <a:ea typeface="Maax Regular"/>
                <a:cs typeface="Maax Regular"/>
              </a:rPr>
              <a:t>Tafelbergheide</a:t>
            </a:r>
            <a:r>
              <a:rPr lang="en-US" sz="4800" dirty="0">
                <a:latin typeface="Maax Regular"/>
                <a:ea typeface="Maax Regular"/>
                <a:cs typeface="Maax Regular"/>
              </a:rPr>
              <a:t> (</a:t>
            </a:r>
            <a:r>
              <a:rPr lang="en-US" sz="4800" dirty="0" err="1">
                <a:latin typeface="Maax Regular"/>
                <a:ea typeface="Maax Regular"/>
                <a:cs typeface="Maax Regular"/>
              </a:rPr>
              <a:t>natuurgebied</a:t>
            </a:r>
            <a:r>
              <a:rPr lang="en-US" sz="4800" dirty="0">
                <a:latin typeface="Maax Regular"/>
                <a:ea typeface="Maax Regular"/>
                <a:cs typeface="Maax Regular"/>
              </a:rPr>
              <a:t>)</a:t>
            </a:r>
            <a:endParaRPr lang="en-US" sz="4800" b="0" i="0" u="none" strike="noStrike" cap="none" spc="0" dirty="0">
              <a:ln>
                <a:noFill/>
              </a:ln>
              <a:solidFill>
                <a:srgbClr val="000000"/>
              </a:solidFill>
              <a:latin typeface="Maax Regular"/>
              <a:ea typeface="Maax Regular"/>
              <a:cs typeface="Maax Regular"/>
            </a:endParaRPr>
          </a:p>
          <a:p>
            <a:pPr marL="685800" indent="-685800" algn="l">
              <a:buFont typeface="Arial" panose="020B0604020202020204" pitchFamily="34" charset="0"/>
              <a:buChar char="•"/>
              <a:defRPr/>
            </a:pPr>
            <a:endParaRPr lang="en-US" sz="5400" dirty="0">
              <a:latin typeface="Maax Regular"/>
              <a:ea typeface="Maax Regular"/>
              <a:cs typeface="Maax Regular"/>
            </a:endParaRPr>
          </a:p>
        </p:txBody>
      </p:sp>
      <p:sp>
        <p:nvSpPr>
          <p:cNvPr id="12" name="Tekstvak 11"/>
          <p:cNvSpPr txBox="1"/>
          <p:nvPr/>
        </p:nvSpPr>
        <p:spPr bwMode="auto">
          <a:xfrm>
            <a:off x="6613449" y="664808"/>
            <a:ext cx="19654046" cy="1015663"/>
          </a:xfrm>
          <a:prstGeom prst="rect">
            <a:avLst/>
          </a:prstGeom>
          <a:noFill/>
          <a:ln w="12700" cap="flat">
            <a:noFill/>
            <a:miter lim="400000"/>
          </a:ln>
          <a:effectLst/>
        </p:spPr>
        <p:style>
          <a:lnRef idx="0">
            <a:srgbClr val="000000"/>
          </a:lnRef>
          <a:fillRef idx="0">
            <a:srgbClr val="000000"/>
          </a:fillRef>
          <a:effectRef idx="0">
            <a:srgbClr val="000000"/>
          </a:effectRef>
          <a:fontRef idx="none"/>
        </p:style>
        <p:txBody>
          <a:bodyPr wrap="square">
            <a:spAutoFit/>
          </a:bodyPr>
          <a:lstStyle/>
          <a:p>
            <a:pPr algn="l">
              <a:defRPr/>
            </a:pPr>
            <a:r>
              <a:rPr lang="en-US" sz="6000" dirty="0" err="1"/>
              <a:t>Mogelijkheden</a:t>
            </a:r>
            <a:r>
              <a:rPr lang="en-US" sz="6000" dirty="0"/>
              <a:t> </a:t>
            </a:r>
            <a:r>
              <a:rPr lang="en-US" sz="6000" dirty="0" err="1"/>
              <a:t>meetlocaties</a:t>
            </a:r>
            <a:endParaRPr lang="nl-NL" sz="800" dirty="0">
              <a:solidFill>
                <a:schemeClr val="tx1"/>
              </a:solidFill>
              <a:latin typeface="Waax Medium"/>
            </a:endParaRPr>
          </a:p>
        </p:txBody>
      </p:sp>
      <p:grpSp>
        <p:nvGrpSpPr>
          <p:cNvPr id="2" name="Group 1">
            <a:extLst>
              <a:ext uri="{FF2B5EF4-FFF2-40B4-BE49-F238E27FC236}">
                <a16:creationId xmlns:a16="http://schemas.microsoft.com/office/drawing/2014/main" id="{0E707085-6674-B82D-15D2-2E8337DB3978}"/>
              </a:ext>
            </a:extLst>
          </p:cNvPr>
          <p:cNvGrpSpPr/>
          <p:nvPr/>
        </p:nvGrpSpPr>
        <p:grpSpPr>
          <a:xfrm>
            <a:off x="9490899" y="2249488"/>
            <a:ext cx="14687095" cy="9835108"/>
            <a:chOff x="9490899" y="2249488"/>
            <a:chExt cx="14687095" cy="9835108"/>
          </a:xfrm>
        </p:grpSpPr>
        <p:pic>
          <p:nvPicPr>
            <p:cNvPr id="4" name="Picture 3">
              <a:extLst>
                <a:ext uri="{FF2B5EF4-FFF2-40B4-BE49-F238E27FC236}">
                  <a16:creationId xmlns:a16="http://schemas.microsoft.com/office/drawing/2014/main" id="{7ED9EA0C-B4B1-B49D-D717-6A1058C3F9B1}"/>
                </a:ext>
              </a:extLst>
            </p:cNvPr>
            <p:cNvPicPr>
              <a:picLocks noChangeAspect="1"/>
            </p:cNvPicPr>
            <p:nvPr/>
          </p:nvPicPr>
          <p:blipFill>
            <a:blip r:embed="rId2"/>
            <a:stretch>
              <a:fillRect/>
            </a:stretch>
          </p:blipFill>
          <p:spPr>
            <a:xfrm>
              <a:off x="9490899" y="2249488"/>
              <a:ext cx="14687095" cy="9835108"/>
            </a:xfrm>
            <a:prstGeom prst="rect">
              <a:avLst/>
            </a:prstGeom>
            <a:ln>
              <a:solidFill>
                <a:schemeClr val="tx1"/>
              </a:solidFill>
            </a:ln>
          </p:spPr>
        </p:pic>
        <p:sp>
          <p:nvSpPr>
            <p:cNvPr id="6" name="Oval 5">
              <a:extLst>
                <a:ext uri="{FF2B5EF4-FFF2-40B4-BE49-F238E27FC236}">
                  <a16:creationId xmlns:a16="http://schemas.microsoft.com/office/drawing/2014/main" id="{50003AB5-1050-AED1-227C-E73A2AC7128B}"/>
                </a:ext>
              </a:extLst>
            </p:cNvPr>
            <p:cNvSpPr/>
            <p:nvPr/>
          </p:nvSpPr>
          <p:spPr bwMode="auto">
            <a:xfrm>
              <a:off x="18279031" y="8177262"/>
              <a:ext cx="1872208" cy="1561058"/>
            </a:xfrm>
            <a:prstGeom prst="ellipse">
              <a:avLst/>
            </a:prstGeom>
            <a:noFill/>
            <a:ln w="57150" cap="flat">
              <a:solidFill>
                <a:schemeClr val="accent5">
                  <a:lumMod val="75000"/>
                </a:schemeClr>
              </a:solidFill>
              <a:prstDash val="solid"/>
              <a:miter lim="400000"/>
            </a:ln>
          </p:spPr>
          <p:style>
            <a:lnRef idx="0">
              <a:srgbClr val="000000"/>
            </a:lnRef>
            <a:fillRef idx="0">
              <a:srgbClr val="000000"/>
            </a:fillRef>
            <a:effectRef idx="0">
              <a:srgbClr val="000000"/>
            </a:effectRef>
            <a:fontRef idx="none"/>
          </p:style>
          <p:txBody>
            <a:bodyPr rtlCol="0" anchor="ctr"/>
            <a:lstStyle/>
            <a:p>
              <a:pPr algn="ctr"/>
              <a:endParaRPr lang="en-NL"/>
            </a:p>
          </p:txBody>
        </p:sp>
        <p:sp>
          <p:nvSpPr>
            <p:cNvPr id="7" name="Oval 6">
              <a:extLst>
                <a:ext uri="{FF2B5EF4-FFF2-40B4-BE49-F238E27FC236}">
                  <a16:creationId xmlns:a16="http://schemas.microsoft.com/office/drawing/2014/main" id="{0916C5EA-A5D0-D606-9557-0D3D7BFA7F45}"/>
                </a:ext>
              </a:extLst>
            </p:cNvPr>
            <p:cNvSpPr/>
            <p:nvPr/>
          </p:nvSpPr>
          <p:spPr bwMode="auto">
            <a:xfrm>
              <a:off x="13992200" y="2626978"/>
              <a:ext cx="2592288" cy="1998774"/>
            </a:xfrm>
            <a:prstGeom prst="ellipse">
              <a:avLst/>
            </a:prstGeom>
            <a:noFill/>
            <a:ln w="57150" cap="flat">
              <a:solidFill>
                <a:schemeClr val="accent5">
                  <a:lumMod val="75000"/>
                </a:schemeClr>
              </a:solidFill>
              <a:prstDash val="solid"/>
              <a:miter lim="400000"/>
            </a:ln>
          </p:spPr>
          <p:style>
            <a:lnRef idx="0">
              <a:srgbClr val="000000"/>
            </a:lnRef>
            <a:fillRef idx="0">
              <a:srgbClr val="000000"/>
            </a:fillRef>
            <a:effectRef idx="0">
              <a:srgbClr val="000000"/>
            </a:effectRef>
            <a:fontRef idx="none"/>
          </p:style>
          <p:txBody>
            <a:bodyPr rtlCol="0" anchor="ctr"/>
            <a:lstStyle/>
            <a:p>
              <a:pPr algn="ctr"/>
              <a:endParaRPr lang="en-NL"/>
            </a:p>
          </p:txBody>
        </p:sp>
        <p:sp>
          <p:nvSpPr>
            <p:cNvPr id="8" name="Oval 7">
              <a:extLst>
                <a:ext uri="{FF2B5EF4-FFF2-40B4-BE49-F238E27FC236}">
                  <a16:creationId xmlns:a16="http://schemas.microsoft.com/office/drawing/2014/main" id="{FE9C4261-3486-A64B-7B31-216E8B897D62}"/>
                </a:ext>
              </a:extLst>
            </p:cNvPr>
            <p:cNvSpPr/>
            <p:nvPr/>
          </p:nvSpPr>
          <p:spPr bwMode="auto">
            <a:xfrm>
              <a:off x="15720392" y="8160347"/>
              <a:ext cx="720080" cy="788581"/>
            </a:xfrm>
            <a:prstGeom prst="ellipse">
              <a:avLst/>
            </a:prstGeom>
            <a:noFill/>
            <a:ln w="57150" cap="flat">
              <a:solidFill>
                <a:schemeClr val="accent5">
                  <a:lumMod val="75000"/>
                </a:schemeClr>
              </a:solidFill>
              <a:prstDash val="solid"/>
              <a:miter lim="400000"/>
            </a:ln>
          </p:spPr>
          <p:style>
            <a:lnRef idx="0">
              <a:srgbClr val="000000"/>
            </a:lnRef>
            <a:fillRef idx="0">
              <a:srgbClr val="000000"/>
            </a:fillRef>
            <a:effectRef idx="0">
              <a:srgbClr val="000000"/>
            </a:effectRef>
            <a:fontRef idx="none"/>
          </p:style>
          <p:txBody>
            <a:bodyPr rtlCol="0" anchor="ctr"/>
            <a:lstStyle/>
            <a:p>
              <a:pPr algn="ctr"/>
              <a:endParaRPr lang="en-NL"/>
            </a:p>
          </p:txBody>
        </p:sp>
      </p:grpSp>
    </p:spTree>
    <p:extLst>
      <p:ext uri="{BB962C8B-B14F-4D97-AF65-F5344CB8AC3E}">
        <p14:creationId xmlns:p14="http://schemas.microsoft.com/office/powerpoint/2010/main" val="368880885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1084B846-ED66-895F-7672-4661FFD3DD4D}"/>
              </a:ext>
            </a:extLst>
          </p:cNvPr>
          <p:cNvSpPr>
            <a:spLocks noGrp="1"/>
          </p:cNvSpPr>
          <p:nvPr>
            <p:ph type="body" sz="half" idx="1"/>
          </p:nvPr>
        </p:nvSpPr>
        <p:spPr>
          <a:xfrm>
            <a:off x="187899" y="571503"/>
            <a:ext cx="6902572" cy="12623202"/>
          </a:xfrm>
        </p:spPr>
        <p:txBody>
          <a:bodyPr/>
          <a:lstStyle/>
          <a:p>
            <a:r>
              <a:rPr lang="en-GB" sz="4400" dirty="0" err="1"/>
              <a:t>Gooise</a:t>
            </a:r>
            <a:r>
              <a:rPr lang="en-GB" sz="4400" dirty="0"/>
              <a:t> </a:t>
            </a:r>
            <a:r>
              <a:rPr lang="en-GB" sz="4400" dirty="0" err="1"/>
              <a:t>Meren</a:t>
            </a:r>
            <a:r>
              <a:rPr lang="en-GB" sz="4400" dirty="0"/>
              <a:t>:</a:t>
            </a:r>
          </a:p>
          <a:p>
            <a:endParaRPr lang="en-GB" sz="1800" b="1" dirty="0"/>
          </a:p>
          <a:p>
            <a:r>
              <a:rPr lang="en-GB" sz="4000" b="1" dirty="0" err="1"/>
              <a:t>Bussum</a:t>
            </a:r>
            <a:endParaRPr lang="en-GB" sz="4000" b="1" dirty="0"/>
          </a:p>
          <a:p>
            <a:pPr marL="685800" indent="-685800">
              <a:buFont typeface="Arial" panose="020B0604020202020204" pitchFamily="34" charset="0"/>
              <a:buChar char="•"/>
            </a:pPr>
            <a:r>
              <a:rPr lang="en-GB" sz="4000" dirty="0" err="1"/>
              <a:t>Veerstraat</a:t>
            </a:r>
            <a:r>
              <a:rPr lang="en-GB" sz="4000" dirty="0"/>
              <a:t> (</a:t>
            </a:r>
            <a:r>
              <a:rPr lang="en-GB" sz="4000" dirty="0" err="1"/>
              <a:t>stedelijk</a:t>
            </a:r>
            <a:r>
              <a:rPr lang="en-GB" sz="4000" dirty="0"/>
              <a:t>)</a:t>
            </a:r>
          </a:p>
          <a:p>
            <a:pPr marL="685800" indent="-685800">
              <a:buFont typeface="Arial" panose="020B0604020202020204" pitchFamily="34" charset="0"/>
              <a:buChar char="•"/>
            </a:pPr>
            <a:r>
              <a:rPr lang="en-GB" sz="4000" dirty="0" err="1"/>
              <a:t>Vlietlaan</a:t>
            </a:r>
            <a:r>
              <a:rPr lang="en-GB" sz="4000" dirty="0"/>
              <a:t> (spoor)</a:t>
            </a:r>
          </a:p>
          <a:p>
            <a:pPr marL="685800" indent="-685800">
              <a:buFont typeface="Arial" panose="020B0604020202020204" pitchFamily="34" charset="0"/>
              <a:buChar char="•"/>
            </a:pPr>
            <a:r>
              <a:rPr lang="en-GB" sz="4000" dirty="0" err="1"/>
              <a:t>Boslaan</a:t>
            </a:r>
            <a:r>
              <a:rPr lang="en-GB" sz="4000" dirty="0"/>
              <a:t> (</a:t>
            </a:r>
            <a:r>
              <a:rPr lang="en-GB" sz="4000" dirty="0" err="1"/>
              <a:t>rustige</a:t>
            </a:r>
            <a:r>
              <a:rPr lang="en-GB" sz="4000" dirty="0"/>
              <a:t> </a:t>
            </a:r>
            <a:r>
              <a:rPr lang="en-GB" sz="4000" dirty="0" err="1"/>
              <a:t>woonwijk</a:t>
            </a:r>
            <a:r>
              <a:rPr lang="en-GB" sz="4000" dirty="0"/>
              <a:t>)</a:t>
            </a:r>
          </a:p>
          <a:p>
            <a:pPr marL="685800" indent="-685800">
              <a:buFont typeface="Arial" panose="020B0604020202020204" pitchFamily="34" charset="0"/>
              <a:buChar char="•"/>
            </a:pPr>
            <a:r>
              <a:rPr lang="en-GB" sz="4000" dirty="0"/>
              <a:t>De </a:t>
            </a:r>
            <a:r>
              <a:rPr lang="en-GB" sz="4000" dirty="0" err="1"/>
              <a:t>Ruijterlaan</a:t>
            </a:r>
            <a:r>
              <a:rPr lang="en-GB" sz="4000" dirty="0"/>
              <a:t> (park/</a:t>
            </a:r>
            <a:r>
              <a:rPr lang="en-GB" sz="4000" dirty="0" err="1"/>
              <a:t>heide</a:t>
            </a:r>
            <a:r>
              <a:rPr lang="en-GB" sz="4000" dirty="0"/>
              <a:t>)</a:t>
            </a:r>
          </a:p>
          <a:p>
            <a:endParaRPr lang="en-GB" sz="1800" b="1" dirty="0"/>
          </a:p>
          <a:p>
            <a:r>
              <a:rPr lang="en-GB" sz="4000" b="1" dirty="0" err="1"/>
              <a:t>Naarden</a:t>
            </a:r>
            <a:endParaRPr lang="en-GB" sz="4000" b="1" dirty="0"/>
          </a:p>
          <a:p>
            <a:pPr marL="571500" indent="-571500">
              <a:buFont typeface="Arial" panose="020B0604020202020204" pitchFamily="34" charset="0"/>
              <a:buChar char="•"/>
            </a:pPr>
            <a:r>
              <a:rPr lang="en-GB" sz="4000" dirty="0" err="1"/>
              <a:t>Godelindeweg</a:t>
            </a:r>
            <a:r>
              <a:rPr lang="en-GB" sz="4000" dirty="0"/>
              <a:t> (</a:t>
            </a:r>
            <a:r>
              <a:rPr lang="en-GB" sz="4000" dirty="0" err="1"/>
              <a:t>lokaal</a:t>
            </a:r>
            <a:r>
              <a:rPr lang="en-GB" sz="4000" dirty="0"/>
              <a:t> </a:t>
            </a:r>
            <a:r>
              <a:rPr lang="en-GB" sz="4000" dirty="0" err="1"/>
              <a:t>verkeer</a:t>
            </a:r>
            <a:r>
              <a:rPr lang="en-GB" sz="4000" dirty="0"/>
              <a:t>)</a:t>
            </a:r>
          </a:p>
          <a:p>
            <a:pPr marL="685800" indent="-685800">
              <a:buFont typeface="Arial" panose="020B0604020202020204" pitchFamily="34" charset="0"/>
              <a:buChar char="•"/>
            </a:pPr>
            <a:r>
              <a:rPr lang="en-GB" sz="4000" dirty="0" err="1"/>
              <a:t>Rijksweg</a:t>
            </a:r>
            <a:r>
              <a:rPr lang="en-GB" sz="4000" dirty="0"/>
              <a:t>/</a:t>
            </a:r>
            <a:r>
              <a:rPr lang="en-GB" sz="4000" dirty="0" err="1"/>
              <a:t>Keverdijk</a:t>
            </a:r>
            <a:r>
              <a:rPr lang="en-GB" sz="4000" dirty="0"/>
              <a:t> (</a:t>
            </a:r>
            <a:r>
              <a:rPr lang="en-GB" sz="4000" dirty="0" err="1"/>
              <a:t>snelweg</a:t>
            </a:r>
            <a:r>
              <a:rPr lang="en-GB" sz="4000" dirty="0"/>
              <a:t>)</a:t>
            </a:r>
          </a:p>
          <a:p>
            <a:pPr marL="685800" indent="-685800">
              <a:buFont typeface="Arial" panose="020B0604020202020204" pitchFamily="34" charset="0"/>
              <a:buChar char="•"/>
            </a:pPr>
            <a:r>
              <a:rPr lang="en-GB" sz="4000" dirty="0" err="1"/>
              <a:t>Marktstraat</a:t>
            </a:r>
            <a:r>
              <a:rPr lang="en-GB" sz="4000" dirty="0"/>
              <a:t> (</a:t>
            </a:r>
            <a:r>
              <a:rPr lang="en-GB" sz="4000" dirty="0" err="1"/>
              <a:t>stedelijk</a:t>
            </a:r>
            <a:r>
              <a:rPr lang="en-GB" sz="4000" dirty="0"/>
              <a:t>)</a:t>
            </a:r>
          </a:p>
          <a:p>
            <a:endParaRPr lang="en-GB" sz="4000" dirty="0"/>
          </a:p>
          <a:p>
            <a:r>
              <a:rPr lang="en-GB" sz="4000" b="1" dirty="0" err="1"/>
              <a:t>Muiden</a:t>
            </a:r>
            <a:endParaRPr lang="en-GB" sz="4000" b="1" dirty="0"/>
          </a:p>
          <a:p>
            <a:pPr marL="685800" indent="-685800">
              <a:buFont typeface="Arial" panose="020B0604020202020204" pitchFamily="34" charset="0"/>
              <a:buChar char="•"/>
            </a:pPr>
            <a:r>
              <a:rPr lang="en-GB" sz="4000" dirty="0" err="1"/>
              <a:t>Herengracht</a:t>
            </a:r>
            <a:r>
              <a:rPr lang="en-GB" sz="4000" dirty="0"/>
              <a:t> (</a:t>
            </a:r>
            <a:r>
              <a:rPr lang="en-GB" sz="4000" dirty="0" err="1"/>
              <a:t>stedelijk</a:t>
            </a:r>
            <a:r>
              <a:rPr lang="en-GB" sz="4000" dirty="0"/>
              <a:t>)</a:t>
            </a:r>
          </a:p>
          <a:p>
            <a:endParaRPr lang="en-GB" sz="4000" dirty="0"/>
          </a:p>
          <a:p>
            <a:r>
              <a:rPr lang="en-GB" sz="4000" b="1" dirty="0" err="1"/>
              <a:t>Muiderberg</a:t>
            </a:r>
            <a:endParaRPr lang="en-GB" sz="4000" b="1" dirty="0"/>
          </a:p>
          <a:p>
            <a:pPr marL="685800" indent="-685800">
              <a:buFont typeface="Arial" panose="020B0604020202020204" pitchFamily="34" charset="0"/>
              <a:buChar char="•"/>
            </a:pPr>
            <a:r>
              <a:rPr lang="en-GB" sz="4000" dirty="0" err="1"/>
              <a:t>Kerkpad</a:t>
            </a:r>
            <a:r>
              <a:rPr lang="en-GB" sz="4000" dirty="0"/>
              <a:t> (</a:t>
            </a:r>
            <a:r>
              <a:rPr lang="en-GB" sz="4000" dirty="0" err="1"/>
              <a:t>rustig</a:t>
            </a:r>
            <a:r>
              <a:rPr lang="en-GB" sz="4000" dirty="0"/>
              <a:t>)</a:t>
            </a:r>
          </a:p>
          <a:p>
            <a:endParaRPr lang="en-GB" sz="4400" dirty="0"/>
          </a:p>
          <a:p>
            <a:endParaRPr lang="en-GB" sz="4400" dirty="0"/>
          </a:p>
          <a:p>
            <a:endParaRPr lang="en-GB" sz="4400" dirty="0"/>
          </a:p>
          <a:p>
            <a:endParaRPr lang="en-GB" sz="4400" dirty="0"/>
          </a:p>
          <a:p>
            <a:endParaRPr lang="en-NL" sz="4400" dirty="0"/>
          </a:p>
        </p:txBody>
      </p:sp>
      <p:sp>
        <p:nvSpPr>
          <p:cNvPr id="13" name="Tekstvak 11">
            <a:extLst>
              <a:ext uri="{FF2B5EF4-FFF2-40B4-BE49-F238E27FC236}">
                <a16:creationId xmlns:a16="http://schemas.microsoft.com/office/drawing/2014/main" id="{168379CA-24D4-69CA-8942-70BD60028DA9}"/>
              </a:ext>
            </a:extLst>
          </p:cNvPr>
          <p:cNvSpPr txBox="1"/>
          <p:nvPr/>
        </p:nvSpPr>
        <p:spPr bwMode="auto">
          <a:xfrm>
            <a:off x="7079432" y="571502"/>
            <a:ext cx="19654046" cy="769441"/>
          </a:xfrm>
          <a:prstGeom prst="rect">
            <a:avLst/>
          </a:prstGeom>
          <a:noFill/>
          <a:ln w="12700" cap="flat">
            <a:noFill/>
            <a:miter lim="400000"/>
          </a:ln>
          <a:effectLst/>
        </p:spPr>
        <p:style>
          <a:lnRef idx="0">
            <a:srgbClr val="000000"/>
          </a:lnRef>
          <a:fillRef idx="0">
            <a:srgbClr val="000000"/>
          </a:fillRef>
          <a:effectRef idx="0">
            <a:srgbClr val="000000"/>
          </a:effectRef>
          <a:fontRef idx="none"/>
        </p:style>
        <p:txBody>
          <a:bodyPr wrap="square">
            <a:spAutoFit/>
          </a:bodyPr>
          <a:lstStyle/>
          <a:p>
            <a:pPr algn="l">
              <a:defRPr/>
            </a:pPr>
            <a:r>
              <a:rPr lang="en-US" sz="4400" dirty="0" err="1"/>
              <a:t>Mogelijkheden</a:t>
            </a:r>
            <a:r>
              <a:rPr lang="en-US" sz="4400" dirty="0"/>
              <a:t> </a:t>
            </a:r>
            <a:r>
              <a:rPr lang="en-US" sz="4400" dirty="0" err="1"/>
              <a:t>meetlocaties</a:t>
            </a:r>
            <a:endParaRPr lang="nl-NL" sz="4400" dirty="0">
              <a:solidFill>
                <a:schemeClr val="tx1"/>
              </a:solidFill>
              <a:latin typeface="Waax Medium"/>
            </a:endParaRPr>
          </a:p>
        </p:txBody>
      </p:sp>
      <p:grpSp>
        <p:nvGrpSpPr>
          <p:cNvPr id="10" name="Group 9">
            <a:extLst>
              <a:ext uri="{FF2B5EF4-FFF2-40B4-BE49-F238E27FC236}">
                <a16:creationId xmlns:a16="http://schemas.microsoft.com/office/drawing/2014/main" id="{9E80BA38-6E08-9B18-A304-2245EC29316F}"/>
              </a:ext>
            </a:extLst>
          </p:cNvPr>
          <p:cNvGrpSpPr/>
          <p:nvPr/>
        </p:nvGrpSpPr>
        <p:grpSpPr>
          <a:xfrm>
            <a:off x="15515705" y="27546"/>
            <a:ext cx="8765708" cy="7282898"/>
            <a:chOff x="7655496" y="1879717"/>
            <a:chExt cx="14025132" cy="12171054"/>
          </a:xfrm>
        </p:grpSpPr>
        <p:pic>
          <p:nvPicPr>
            <p:cNvPr id="3" name="Picture 2">
              <a:extLst>
                <a:ext uri="{FF2B5EF4-FFF2-40B4-BE49-F238E27FC236}">
                  <a16:creationId xmlns:a16="http://schemas.microsoft.com/office/drawing/2014/main" id="{BB40D4FE-B8D3-26B2-3480-8D08A5BEB3D5}"/>
                </a:ext>
              </a:extLst>
            </p:cNvPr>
            <p:cNvPicPr>
              <a:picLocks noChangeAspect="1"/>
            </p:cNvPicPr>
            <p:nvPr/>
          </p:nvPicPr>
          <p:blipFill rotWithShape="1">
            <a:blip r:embed="rId3"/>
            <a:srcRect l="-1" t="4239" r="13049"/>
            <a:stretch/>
          </p:blipFill>
          <p:spPr>
            <a:xfrm>
              <a:off x="7655496" y="1879717"/>
              <a:ext cx="14025132" cy="12171054"/>
            </a:xfrm>
            <a:prstGeom prst="rect">
              <a:avLst/>
            </a:prstGeom>
            <a:ln>
              <a:solidFill>
                <a:srgbClr val="FF0000"/>
              </a:solidFill>
            </a:ln>
          </p:spPr>
        </p:pic>
        <p:sp>
          <p:nvSpPr>
            <p:cNvPr id="4" name="Oval 3">
              <a:extLst>
                <a:ext uri="{FF2B5EF4-FFF2-40B4-BE49-F238E27FC236}">
                  <a16:creationId xmlns:a16="http://schemas.microsoft.com/office/drawing/2014/main" id="{6853EFF9-ACF2-7DB6-7FA7-11F16CD40413}"/>
                </a:ext>
              </a:extLst>
            </p:cNvPr>
            <p:cNvSpPr/>
            <p:nvPr/>
          </p:nvSpPr>
          <p:spPr bwMode="auto">
            <a:xfrm>
              <a:off x="12192000" y="5705872"/>
              <a:ext cx="720080" cy="788581"/>
            </a:xfrm>
            <a:prstGeom prst="ellipse">
              <a:avLst/>
            </a:prstGeom>
            <a:noFill/>
            <a:ln w="57150" cap="flat">
              <a:solidFill>
                <a:srgbClr val="FF0000"/>
              </a:solidFill>
              <a:prstDash val="solid"/>
              <a:miter lim="400000"/>
            </a:ln>
          </p:spPr>
          <p:style>
            <a:lnRef idx="0">
              <a:srgbClr val="000000"/>
            </a:lnRef>
            <a:fillRef idx="0">
              <a:srgbClr val="000000"/>
            </a:fillRef>
            <a:effectRef idx="0">
              <a:srgbClr val="000000"/>
            </a:effectRef>
            <a:fontRef idx="none"/>
          </p:style>
          <p:txBody>
            <a:bodyPr rtlCol="0" anchor="ctr"/>
            <a:lstStyle/>
            <a:p>
              <a:pPr algn="ctr"/>
              <a:endParaRPr lang="en-NL"/>
            </a:p>
          </p:txBody>
        </p:sp>
        <p:sp>
          <p:nvSpPr>
            <p:cNvPr id="5" name="Oval 4">
              <a:extLst>
                <a:ext uri="{FF2B5EF4-FFF2-40B4-BE49-F238E27FC236}">
                  <a16:creationId xmlns:a16="http://schemas.microsoft.com/office/drawing/2014/main" id="{4007F502-3280-34E4-39CF-A9A14ECB64C7}"/>
                </a:ext>
              </a:extLst>
            </p:cNvPr>
            <p:cNvSpPr/>
            <p:nvPr/>
          </p:nvSpPr>
          <p:spPr bwMode="auto">
            <a:xfrm>
              <a:off x="9078933" y="6561668"/>
              <a:ext cx="720080" cy="788581"/>
            </a:xfrm>
            <a:prstGeom prst="ellipse">
              <a:avLst/>
            </a:prstGeom>
            <a:noFill/>
            <a:ln w="57150" cap="flat">
              <a:solidFill>
                <a:srgbClr val="FF0000"/>
              </a:solidFill>
              <a:prstDash val="solid"/>
              <a:miter lim="400000"/>
            </a:ln>
          </p:spPr>
          <p:style>
            <a:lnRef idx="0">
              <a:srgbClr val="000000"/>
            </a:lnRef>
            <a:fillRef idx="0">
              <a:srgbClr val="000000"/>
            </a:fillRef>
            <a:effectRef idx="0">
              <a:srgbClr val="000000"/>
            </a:effectRef>
            <a:fontRef idx="none"/>
          </p:style>
          <p:txBody>
            <a:bodyPr rtlCol="0" anchor="ctr"/>
            <a:lstStyle/>
            <a:p>
              <a:pPr algn="ctr"/>
              <a:endParaRPr lang="en-NL"/>
            </a:p>
          </p:txBody>
        </p:sp>
        <p:sp>
          <p:nvSpPr>
            <p:cNvPr id="8" name="Oval 7">
              <a:extLst>
                <a:ext uri="{FF2B5EF4-FFF2-40B4-BE49-F238E27FC236}">
                  <a16:creationId xmlns:a16="http://schemas.microsoft.com/office/drawing/2014/main" id="{E8C5574C-5ED1-DD88-58C2-723CDCB4ADAB}"/>
                </a:ext>
              </a:extLst>
            </p:cNvPr>
            <p:cNvSpPr/>
            <p:nvPr/>
          </p:nvSpPr>
          <p:spPr bwMode="auto">
            <a:xfrm>
              <a:off x="13666094" y="6069419"/>
              <a:ext cx="993822" cy="788581"/>
            </a:xfrm>
            <a:prstGeom prst="ellipse">
              <a:avLst/>
            </a:prstGeom>
            <a:noFill/>
            <a:ln w="57150" cap="flat">
              <a:solidFill>
                <a:srgbClr val="FF0000"/>
              </a:solidFill>
              <a:prstDash val="solid"/>
              <a:miter lim="400000"/>
            </a:ln>
          </p:spPr>
          <p:style>
            <a:lnRef idx="0">
              <a:srgbClr val="000000"/>
            </a:lnRef>
            <a:fillRef idx="0">
              <a:srgbClr val="000000"/>
            </a:fillRef>
            <a:effectRef idx="0">
              <a:srgbClr val="000000"/>
            </a:effectRef>
            <a:fontRef idx="none"/>
          </p:style>
          <p:txBody>
            <a:bodyPr rtlCol="0" anchor="ctr"/>
            <a:lstStyle/>
            <a:p>
              <a:pPr algn="ctr"/>
              <a:endParaRPr lang="en-NL"/>
            </a:p>
          </p:txBody>
        </p:sp>
        <p:sp>
          <p:nvSpPr>
            <p:cNvPr id="9" name="Oval 8">
              <a:extLst>
                <a:ext uri="{FF2B5EF4-FFF2-40B4-BE49-F238E27FC236}">
                  <a16:creationId xmlns:a16="http://schemas.microsoft.com/office/drawing/2014/main" id="{E62AA50B-8D80-5BFB-18A3-38DFAF6966AA}"/>
                </a:ext>
              </a:extLst>
            </p:cNvPr>
            <p:cNvSpPr/>
            <p:nvPr/>
          </p:nvSpPr>
          <p:spPr bwMode="auto">
            <a:xfrm rot="3339510">
              <a:off x="16584490" y="8874224"/>
              <a:ext cx="993822" cy="788581"/>
            </a:xfrm>
            <a:prstGeom prst="ellipse">
              <a:avLst/>
            </a:prstGeom>
            <a:noFill/>
            <a:ln w="57150" cap="flat">
              <a:solidFill>
                <a:srgbClr val="FF0000"/>
              </a:solidFill>
              <a:prstDash val="solid"/>
              <a:miter lim="400000"/>
            </a:ln>
          </p:spPr>
          <p:style>
            <a:lnRef idx="0">
              <a:srgbClr val="000000"/>
            </a:lnRef>
            <a:fillRef idx="0">
              <a:srgbClr val="000000"/>
            </a:fillRef>
            <a:effectRef idx="0">
              <a:srgbClr val="000000"/>
            </a:effectRef>
            <a:fontRef idx="none"/>
          </p:style>
          <p:txBody>
            <a:bodyPr rtlCol="0" anchor="ctr"/>
            <a:lstStyle/>
            <a:p>
              <a:pPr algn="ctr"/>
              <a:endParaRPr lang="en-NL"/>
            </a:p>
          </p:txBody>
        </p:sp>
      </p:grpSp>
      <p:grpSp>
        <p:nvGrpSpPr>
          <p:cNvPr id="18" name="Group 17">
            <a:extLst>
              <a:ext uri="{FF2B5EF4-FFF2-40B4-BE49-F238E27FC236}">
                <a16:creationId xmlns:a16="http://schemas.microsoft.com/office/drawing/2014/main" id="{334AD4F0-EA1B-A958-C374-60A3860BE4F5}"/>
              </a:ext>
            </a:extLst>
          </p:cNvPr>
          <p:cNvGrpSpPr/>
          <p:nvPr/>
        </p:nvGrpSpPr>
        <p:grpSpPr>
          <a:xfrm>
            <a:off x="7040863" y="2410806"/>
            <a:ext cx="8276378" cy="6027586"/>
            <a:chOff x="8000811" y="5611923"/>
            <a:chExt cx="8276378" cy="6027586"/>
          </a:xfrm>
        </p:grpSpPr>
        <p:pic>
          <p:nvPicPr>
            <p:cNvPr id="14" name="Picture 13">
              <a:extLst>
                <a:ext uri="{FF2B5EF4-FFF2-40B4-BE49-F238E27FC236}">
                  <a16:creationId xmlns:a16="http://schemas.microsoft.com/office/drawing/2014/main" id="{08324D65-3B19-4E00-03F5-291516366F87}"/>
                </a:ext>
              </a:extLst>
            </p:cNvPr>
            <p:cNvPicPr>
              <a:picLocks noChangeAspect="1"/>
            </p:cNvPicPr>
            <p:nvPr/>
          </p:nvPicPr>
          <p:blipFill>
            <a:blip r:embed="rId4"/>
            <a:stretch>
              <a:fillRect/>
            </a:stretch>
          </p:blipFill>
          <p:spPr>
            <a:xfrm>
              <a:off x="8000811" y="5611923"/>
              <a:ext cx="8276378" cy="6027586"/>
            </a:xfrm>
            <a:prstGeom prst="rect">
              <a:avLst/>
            </a:prstGeom>
            <a:ln>
              <a:solidFill>
                <a:schemeClr val="tx1"/>
              </a:solidFill>
            </a:ln>
          </p:spPr>
        </p:pic>
        <p:sp>
          <p:nvSpPr>
            <p:cNvPr id="15" name="Oval 14">
              <a:extLst>
                <a:ext uri="{FF2B5EF4-FFF2-40B4-BE49-F238E27FC236}">
                  <a16:creationId xmlns:a16="http://schemas.microsoft.com/office/drawing/2014/main" id="{C5FB2B2A-CEA6-021D-3276-613630B8F869}"/>
                </a:ext>
              </a:extLst>
            </p:cNvPr>
            <p:cNvSpPr/>
            <p:nvPr/>
          </p:nvSpPr>
          <p:spPr bwMode="auto">
            <a:xfrm>
              <a:off x="15342844" y="11104009"/>
              <a:ext cx="450050" cy="471870"/>
            </a:xfrm>
            <a:prstGeom prst="ellipse">
              <a:avLst/>
            </a:prstGeom>
            <a:noFill/>
            <a:ln w="57150" cap="flat">
              <a:solidFill>
                <a:schemeClr val="accent5">
                  <a:lumMod val="75000"/>
                </a:schemeClr>
              </a:solidFill>
              <a:prstDash val="solid"/>
              <a:miter lim="400000"/>
            </a:ln>
          </p:spPr>
          <p:style>
            <a:lnRef idx="0">
              <a:srgbClr val="000000"/>
            </a:lnRef>
            <a:fillRef idx="0">
              <a:srgbClr val="000000"/>
            </a:fillRef>
            <a:effectRef idx="0">
              <a:srgbClr val="000000"/>
            </a:effectRef>
            <a:fontRef idx="none"/>
          </p:style>
          <p:txBody>
            <a:bodyPr rtlCol="0" anchor="ctr"/>
            <a:lstStyle/>
            <a:p>
              <a:pPr algn="ctr"/>
              <a:endParaRPr lang="en-NL"/>
            </a:p>
          </p:txBody>
        </p:sp>
        <p:sp>
          <p:nvSpPr>
            <p:cNvPr id="16" name="Oval 15">
              <a:extLst>
                <a:ext uri="{FF2B5EF4-FFF2-40B4-BE49-F238E27FC236}">
                  <a16:creationId xmlns:a16="http://schemas.microsoft.com/office/drawing/2014/main" id="{250FB0C0-D972-1A5C-12EF-AEC9523D6F32}"/>
                </a:ext>
              </a:extLst>
            </p:cNvPr>
            <p:cNvSpPr/>
            <p:nvPr/>
          </p:nvSpPr>
          <p:spPr bwMode="auto">
            <a:xfrm>
              <a:off x="13056096" y="7928299"/>
              <a:ext cx="450050" cy="471870"/>
            </a:xfrm>
            <a:prstGeom prst="ellipse">
              <a:avLst/>
            </a:prstGeom>
            <a:noFill/>
            <a:ln w="57150" cap="flat">
              <a:solidFill>
                <a:schemeClr val="accent5">
                  <a:lumMod val="75000"/>
                </a:schemeClr>
              </a:solidFill>
              <a:prstDash val="solid"/>
              <a:miter lim="400000"/>
            </a:ln>
          </p:spPr>
          <p:style>
            <a:lnRef idx="0">
              <a:srgbClr val="000000"/>
            </a:lnRef>
            <a:fillRef idx="0">
              <a:srgbClr val="000000"/>
            </a:fillRef>
            <a:effectRef idx="0">
              <a:srgbClr val="000000"/>
            </a:effectRef>
            <a:fontRef idx="none"/>
          </p:style>
          <p:txBody>
            <a:bodyPr rtlCol="0" anchor="ctr"/>
            <a:lstStyle/>
            <a:p>
              <a:pPr algn="ctr"/>
              <a:endParaRPr lang="en-NL" dirty="0"/>
            </a:p>
          </p:txBody>
        </p:sp>
        <p:sp>
          <p:nvSpPr>
            <p:cNvPr id="17" name="Oval 16">
              <a:extLst>
                <a:ext uri="{FF2B5EF4-FFF2-40B4-BE49-F238E27FC236}">
                  <a16:creationId xmlns:a16="http://schemas.microsoft.com/office/drawing/2014/main" id="{87EBCF1B-A4EE-5F96-58ED-61CC2BE0529C}"/>
                </a:ext>
              </a:extLst>
            </p:cNvPr>
            <p:cNvSpPr/>
            <p:nvPr/>
          </p:nvSpPr>
          <p:spPr bwMode="auto">
            <a:xfrm>
              <a:off x="8844836" y="7226361"/>
              <a:ext cx="450050" cy="471870"/>
            </a:xfrm>
            <a:prstGeom prst="ellipse">
              <a:avLst/>
            </a:prstGeom>
            <a:noFill/>
            <a:ln w="57150" cap="flat">
              <a:solidFill>
                <a:schemeClr val="accent5">
                  <a:lumMod val="75000"/>
                </a:schemeClr>
              </a:solidFill>
              <a:prstDash val="solid"/>
              <a:miter lim="400000"/>
            </a:ln>
          </p:spPr>
          <p:style>
            <a:lnRef idx="0">
              <a:srgbClr val="000000"/>
            </a:lnRef>
            <a:fillRef idx="0">
              <a:srgbClr val="000000"/>
            </a:fillRef>
            <a:effectRef idx="0">
              <a:srgbClr val="000000"/>
            </a:effectRef>
            <a:fontRef idx="none"/>
          </p:style>
          <p:txBody>
            <a:bodyPr rtlCol="0" anchor="ctr"/>
            <a:lstStyle/>
            <a:p>
              <a:pPr algn="ctr"/>
              <a:endParaRPr lang="en-NL"/>
            </a:p>
          </p:txBody>
        </p:sp>
      </p:grpSp>
      <p:pic>
        <p:nvPicPr>
          <p:cNvPr id="20" name="Picture 19">
            <a:extLst>
              <a:ext uri="{FF2B5EF4-FFF2-40B4-BE49-F238E27FC236}">
                <a16:creationId xmlns:a16="http://schemas.microsoft.com/office/drawing/2014/main" id="{814439A6-AE01-50FB-9FD3-B5FBD777802A}"/>
              </a:ext>
            </a:extLst>
          </p:cNvPr>
          <p:cNvPicPr>
            <a:picLocks noChangeAspect="1"/>
          </p:cNvPicPr>
          <p:nvPr/>
        </p:nvPicPr>
        <p:blipFill>
          <a:blip r:embed="rId5"/>
          <a:stretch>
            <a:fillRect/>
          </a:stretch>
        </p:blipFill>
        <p:spPr>
          <a:xfrm>
            <a:off x="11634931" y="8686071"/>
            <a:ext cx="12646482" cy="4990709"/>
          </a:xfrm>
          <a:prstGeom prst="rect">
            <a:avLst/>
          </a:prstGeom>
          <a:ln>
            <a:solidFill>
              <a:schemeClr val="tx1"/>
            </a:solidFill>
          </a:ln>
        </p:spPr>
      </p:pic>
      <p:sp>
        <p:nvSpPr>
          <p:cNvPr id="24" name="Oval 23">
            <a:extLst>
              <a:ext uri="{FF2B5EF4-FFF2-40B4-BE49-F238E27FC236}">
                <a16:creationId xmlns:a16="http://schemas.microsoft.com/office/drawing/2014/main" id="{1530E70A-AE18-C252-17FA-6A6AC70D89EE}"/>
              </a:ext>
            </a:extLst>
          </p:cNvPr>
          <p:cNvSpPr/>
          <p:nvPr/>
        </p:nvSpPr>
        <p:spPr bwMode="auto">
          <a:xfrm>
            <a:off x="14520286" y="10527558"/>
            <a:ext cx="768057" cy="722929"/>
          </a:xfrm>
          <a:prstGeom prst="ellipse">
            <a:avLst/>
          </a:prstGeom>
          <a:noFill/>
          <a:ln w="57150" cap="flat">
            <a:solidFill>
              <a:srgbClr val="FF0000"/>
            </a:solidFill>
            <a:prstDash val="solid"/>
            <a:miter lim="400000"/>
          </a:ln>
        </p:spPr>
        <p:style>
          <a:lnRef idx="0">
            <a:srgbClr val="000000"/>
          </a:lnRef>
          <a:fillRef idx="0">
            <a:srgbClr val="000000"/>
          </a:fillRef>
          <a:effectRef idx="0">
            <a:srgbClr val="000000"/>
          </a:effectRef>
          <a:fontRef idx="none"/>
        </p:style>
        <p:txBody>
          <a:bodyPr rtlCol="0" anchor="ctr"/>
          <a:lstStyle/>
          <a:p>
            <a:pPr algn="ctr"/>
            <a:endParaRPr lang="en-NL"/>
          </a:p>
        </p:txBody>
      </p:sp>
      <p:sp>
        <p:nvSpPr>
          <p:cNvPr id="25" name="Oval 24">
            <a:extLst>
              <a:ext uri="{FF2B5EF4-FFF2-40B4-BE49-F238E27FC236}">
                <a16:creationId xmlns:a16="http://schemas.microsoft.com/office/drawing/2014/main" id="{A4DD23C4-FCF6-8A31-36F7-4D351D6C3A58}"/>
              </a:ext>
            </a:extLst>
          </p:cNvPr>
          <p:cNvSpPr/>
          <p:nvPr/>
        </p:nvSpPr>
        <p:spPr bwMode="auto">
          <a:xfrm>
            <a:off x="22129104" y="10899080"/>
            <a:ext cx="768057" cy="722929"/>
          </a:xfrm>
          <a:prstGeom prst="ellipse">
            <a:avLst/>
          </a:prstGeom>
          <a:noFill/>
          <a:ln w="57150" cap="flat">
            <a:solidFill>
              <a:srgbClr val="FF0000"/>
            </a:solidFill>
            <a:prstDash val="solid"/>
            <a:miter lim="400000"/>
          </a:ln>
        </p:spPr>
        <p:style>
          <a:lnRef idx="0">
            <a:srgbClr val="000000"/>
          </a:lnRef>
          <a:fillRef idx="0">
            <a:srgbClr val="000000"/>
          </a:fillRef>
          <a:effectRef idx="0">
            <a:srgbClr val="000000"/>
          </a:effectRef>
          <a:fontRef idx="none"/>
        </p:style>
        <p:txBody>
          <a:bodyPr rtlCol="0" anchor="ctr"/>
          <a:lstStyle/>
          <a:p>
            <a:pPr algn="ctr"/>
            <a:endParaRPr lang="en-NL"/>
          </a:p>
        </p:txBody>
      </p:sp>
      <p:sp>
        <p:nvSpPr>
          <p:cNvPr id="26" name="TextBox 25">
            <a:extLst>
              <a:ext uri="{FF2B5EF4-FFF2-40B4-BE49-F238E27FC236}">
                <a16:creationId xmlns:a16="http://schemas.microsoft.com/office/drawing/2014/main" id="{14D6D33F-56C6-9F13-B596-AB199787CB62}"/>
              </a:ext>
            </a:extLst>
          </p:cNvPr>
          <p:cNvSpPr txBox="1"/>
          <p:nvPr/>
        </p:nvSpPr>
        <p:spPr bwMode="auto">
          <a:xfrm>
            <a:off x="21778110" y="6641976"/>
            <a:ext cx="2417991" cy="553998"/>
          </a:xfrm>
          <a:prstGeom prst="rect">
            <a:avLst/>
          </a:prstGeom>
          <a:noFill/>
          <a:ln w="12700" cap="flat">
            <a:noFill/>
            <a:miter lim="400000"/>
          </a:ln>
        </p:spPr>
        <p:style>
          <a:lnRef idx="0">
            <a:srgbClr val="000000"/>
          </a:lnRef>
          <a:fillRef idx="0">
            <a:srgbClr val="000000"/>
          </a:fillRef>
          <a:effectRef idx="0">
            <a:srgbClr val="000000"/>
          </a:effectRef>
          <a:fontRef idx="none"/>
        </p:style>
        <p:txBody>
          <a:bodyPr wrap="square" rtlCol="0">
            <a:spAutoFit/>
          </a:bodyPr>
          <a:lstStyle/>
          <a:p>
            <a:r>
              <a:rPr lang="en-GB" b="1" dirty="0" err="1"/>
              <a:t>Bussum</a:t>
            </a:r>
            <a:endParaRPr lang="en-NL" b="1" dirty="0"/>
          </a:p>
        </p:txBody>
      </p:sp>
      <p:sp>
        <p:nvSpPr>
          <p:cNvPr id="27" name="TextBox 26">
            <a:extLst>
              <a:ext uri="{FF2B5EF4-FFF2-40B4-BE49-F238E27FC236}">
                <a16:creationId xmlns:a16="http://schemas.microsoft.com/office/drawing/2014/main" id="{F22B9D7E-F139-1878-3020-C4EC7A9965C1}"/>
              </a:ext>
            </a:extLst>
          </p:cNvPr>
          <p:cNvSpPr txBox="1"/>
          <p:nvPr/>
        </p:nvSpPr>
        <p:spPr bwMode="auto">
          <a:xfrm>
            <a:off x="7125942" y="7820764"/>
            <a:ext cx="2417991" cy="553998"/>
          </a:xfrm>
          <a:prstGeom prst="rect">
            <a:avLst/>
          </a:prstGeom>
          <a:noFill/>
          <a:ln w="12700" cap="flat">
            <a:noFill/>
            <a:miter lim="400000"/>
          </a:ln>
        </p:spPr>
        <p:style>
          <a:lnRef idx="0">
            <a:srgbClr val="000000"/>
          </a:lnRef>
          <a:fillRef idx="0">
            <a:srgbClr val="000000"/>
          </a:fillRef>
          <a:effectRef idx="0">
            <a:srgbClr val="000000"/>
          </a:effectRef>
          <a:fontRef idx="none"/>
        </p:style>
        <p:txBody>
          <a:bodyPr wrap="square" rtlCol="0">
            <a:spAutoFit/>
          </a:bodyPr>
          <a:lstStyle/>
          <a:p>
            <a:r>
              <a:rPr lang="en-GB" b="1" dirty="0" err="1"/>
              <a:t>Naarden</a:t>
            </a:r>
            <a:endParaRPr lang="en-NL" b="1" dirty="0"/>
          </a:p>
        </p:txBody>
      </p:sp>
      <p:sp>
        <p:nvSpPr>
          <p:cNvPr id="28" name="TextBox 27">
            <a:extLst>
              <a:ext uri="{FF2B5EF4-FFF2-40B4-BE49-F238E27FC236}">
                <a16:creationId xmlns:a16="http://schemas.microsoft.com/office/drawing/2014/main" id="{D3F91FFC-E2E1-E58C-C3A6-17FACB7408EC}"/>
              </a:ext>
            </a:extLst>
          </p:cNvPr>
          <p:cNvSpPr txBox="1"/>
          <p:nvPr/>
        </p:nvSpPr>
        <p:spPr bwMode="auto">
          <a:xfrm>
            <a:off x="11337202" y="13113635"/>
            <a:ext cx="5068151" cy="563145"/>
          </a:xfrm>
          <a:prstGeom prst="rect">
            <a:avLst/>
          </a:prstGeom>
          <a:noFill/>
          <a:ln w="12700" cap="flat">
            <a:noFill/>
            <a:miter lim="400000"/>
          </a:ln>
        </p:spPr>
        <p:style>
          <a:lnRef idx="0">
            <a:srgbClr val="000000"/>
          </a:lnRef>
          <a:fillRef idx="0">
            <a:srgbClr val="000000"/>
          </a:fillRef>
          <a:effectRef idx="0">
            <a:srgbClr val="000000"/>
          </a:effectRef>
          <a:fontRef idx="none"/>
        </p:style>
        <p:txBody>
          <a:bodyPr wrap="square" rtlCol="0">
            <a:spAutoFit/>
          </a:bodyPr>
          <a:lstStyle/>
          <a:p>
            <a:r>
              <a:rPr lang="en-GB" b="1" dirty="0" err="1"/>
              <a:t>Muiden</a:t>
            </a:r>
            <a:r>
              <a:rPr lang="en-GB" b="1" dirty="0"/>
              <a:t> &amp; </a:t>
            </a:r>
            <a:r>
              <a:rPr lang="en-GB" b="1" dirty="0" err="1"/>
              <a:t>Muiderberg</a:t>
            </a:r>
            <a:endParaRPr lang="en-NL" b="1" dirty="0"/>
          </a:p>
        </p:txBody>
      </p:sp>
    </p:spTree>
    <p:extLst>
      <p:ext uri="{BB962C8B-B14F-4D97-AF65-F5344CB8AC3E}">
        <p14:creationId xmlns:p14="http://schemas.microsoft.com/office/powerpoint/2010/main" val="123881389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3" name="Tijdelijke aanduiding voor tekst 2"/>
          <p:cNvSpPr>
            <a:spLocks noGrp="1"/>
          </p:cNvSpPr>
          <p:nvPr>
            <p:ph type="body" sz="half" idx="1"/>
          </p:nvPr>
        </p:nvSpPr>
        <p:spPr bwMode="auto">
          <a:xfrm>
            <a:off x="2259034" y="3079578"/>
            <a:ext cx="21049329" cy="10636422"/>
          </a:xfrm>
        </p:spPr>
        <p:txBody>
          <a:bodyPr/>
          <a:lstStyle/>
          <a:p>
            <a:pPr algn="l">
              <a:defRPr/>
            </a:pPr>
            <a:r>
              <a:rPr lang="en-US" sz="5400" b="1" dirty="0" err="1">
                <a:latin typeface="Maax Regular"/>
                <a:ea typeface="Maax Regular"/>
                <a:cs typeface="Maax Regular"/>
              </a:rPr>
              <a:t>Stap</a:t>
            </a:r>
            <a:r>
              <a:rPr lang="en-US" sz="5400" b="1" dirty="0">
                <a:latin typeface="Maax Regular"/>
                <a:ea typeface="Maax Regular"/>
                <a:cs typeface="Maax Regular"/>
              </a:rPr>
              <a:t> 1:</a:t>
            </a:r>
            <a:r>
              <a:rPr lang="en-US" sz="5400" dirty="0">
                <a:latin typeface="Maax Regular"/>
                <a:ea typeface="Maax Regular"/>
                <a:cs typeface="Maax Regular"/>
              </a:rPr>
              <a:t> </a:t>
            </a:r>
            <a:r>
              <a:rPr lang="en-US" sz="5400" dirty="0" err="1">
                <a:latin typeface="Maax Regular"/>
                <a:ea typeface="Maax Regular"/>
                <a:cs typeface="Maax Regular"/>
              </a:rPr>
              <a:t>Straks</a:t>
            </a:r>
            <a:r>
              <a:rPr lang="en-US" sz="5400" dirty="0">
                <a:latin typeface="Maax Regular"/>
                <a:ea typeface="Maax Regular"/>
                <a:cs typeface="Maax Regular"/>
              </a:rPr>
              <a:t> ga je </a:t>
            </a:r>
            <a:r>
              <a:rPr lang="en-US" sz="5400" dirty="0" err="1">
                <a:latin typeface="Maax Regular"/>
                <a:ea typeface="Maax Regular"/>
                <a:cs typeface="Maax Regular"/>
              </a:rPr>
              <a:t>aan</a:t>
            </a:r>
            <a:r>
              <a:rPr lang="en-US" sz="5400" dirty="0">
                <a:latin typeface="Maax Regular"/>
                <a:ea typeface="Maax Regular"/>
                <a:cs typeface="Maax Regular"/>
              </a:rPr>
              <a:t> de </a:t>
            </a:r>
            <a:r>
              <a:rPr lang="en-US" sz="5400" dirty="0" err="1">
                <a:latin typeface="Maax Regular"/>
                <a:ea typeface="Maax Regular"/>
                <a:cs typeface="Maax Regular"/>
              </a:rPr>
              <a:t>tafel</a:t>
            </a:r>
            <a:r>
              <a:rPr lang="en-US" sz="5400" dirty="0">
                <a:latin typeface="Maax Regular"/>
                <a:ea typeface="Maax Regular"/>
                <a:cs typeface="Maax Regular"/>
              </a:rPr>
              <a:t> van </a:t>
            </a:r>
            <a:r>
              <a:rPr lang="en-US" sz="5400" dirty="0" err="1">
                <a:latin typeface="Maax Regular"/>
                <a:ea typeface="Maax Regular"/>
                <a:cs typeface="Maax Regular"/>
              </a:rPr>
              <a:t>jouw</a:t>
            </a:r>
            <a:r>
              <a:rPr lang="en-US" sz="5400" dirty="0">
                <a:latin typeface="Maax Regular"/>
                <a:ea typeface="Maax Regular"/>
                <a:cs typeface="Maax Regular"/>
              </a:rPr>
              <a:t> </a:t>
            </a:r>
            <a:r>
              <a:rPr lang="en-US" sz="5400" dirty="0" err="1">
                <a:latin typeface="Maax Regular"/>
                <a:ea typeface="Maax Regular"/>
                <a:cs typeface="Maax Regular"/>
              </a:rPr>
              <a:t>meetgroep</a:t>
            </a:r>
            <a:r>
              <a:rPr lang="en-US" sz="5400" dirty="0">
                <a:latin typeface="Maax Regular"/>
                <a:ea typeface="Maax Regular"/>
                <a:cs typeface="Maax Regular"/>
              </a:rPr>
              <a:t> </a:t>
            </a:r>
            <a:r>
              <a:rPr lang="en-US" sz="5400" dirty="0" err="1">
                <a:latin typeface="Maax Regular"/>
                <a:ea typeface="Maax Regular"/>
                <a:cs typeface="Maax Regular"/>
              </a:rPr>
              <a:t>zitten</a:t>
            </a:r>
            <a:r>
              <a:rPr lang="en-US" sz="5400" dirty="0">
                <a:latin typeface="Maax Regular"/>
                <a:ea typeface="Maax Regular"/>
                <a:cs typeface="Maax Regular"/>
              </a:rPr>
              <a:t>. </a:t>
            </a:r>
            <a:r>
              <a:rPr lang="en-US" sz="5400" b="0" dirty="0" err="1">
                <a:latin typeface="Maax Regular"/>
                <a:ea typeface="Maax Regular"/>
                <a:cs typeface="Maax Regular"/>
              </a:rPr>
              <a:t>Welke</a:t>
            </a:r>
            <a:r>
              <a:rPr lang="en-US" sz="5400" b="0" dirty="0">
                <a:latin typeface="Maax Regular"/>
                <a:ea typeface="Maax Regular"/>
                <a:cs typeface="Maax Regular"/>
              </a:rPr>
              <a:t> </a:t>
            </a:r>
            <a:r>
              <a:rPr lang="en-US" sz="5400" b="0" dirty="0" err="1">
                <a:latin typeface="Maax Regular"/>
                <a:ea typeface="Maax Regular"/>
                <a:cs typeface="Maax Regular"/>
              </a:rPr>
              <a:t>vragen</a:t>
            </a:r>
            <a:r>
              <a:rPr lang="en-US" sz="5400" b="0" dirty="0">
                <a:latin typeface="Maax Regular"/>
                <a:ea typeface="Maax Regular"/>
                <a:cs typeface="Maax Regular"/>
              </a:rPr>
              <a:t> over </a:t>
            </a:r>
            <a:r>
              <a:rPr lang="en-US" sz="5400" b="0" dirty="0" err="1">
                <a:latin typeface="Maax Regular"/>
                <a:ea typeface="Maax Regular"/>
                <a:cs typeface="Maax Regular"/>
              </a:rPr>
              <a:t>geluid</a:t>
            </a:r>
            <a:r>
              <a:rPr lang="en-US" sz="5400" b="0" dirty="0">
                <a:latin typeface="Maax Regular"/>
                <a:ea typeface="Maax Regular"/>
                <a:cs typeface="Maax Regular"/>
              </a:rPr>
              <a:t> </a:t>
            </a:r>
            <a:r>
              <a:rPr lang="en-US" sz="5400" b="0" dirty="0" err="1">
                <a:latin typeface="Maax Regular"/>
                <a:ea typeface="Maax Regular"/>
                <a:cs typeface="Maax Regular"/>
              </a:rPr>
              <a:t>heb</a:t>
            </a:r>
            <a:r>
              <a:rPr lang="en-US" sz="5400" b="0" dirty="0">
                <a:latin typeface="Maax Regular"/>
                <a:ea typeface="Maax Regular"/>
                <a:cs typeface="Maax Regular"/>
              </a:rPr>
              <a:t> je? </a:t>
            </a:r>
            <a:r>
              <a:rPr lang="en-US" sz="5400" b="0" dirty="0" err="1">
                <a:latin typeface="Maax Regular"/>
                <a:ea typeface="Maax Regular"/>
                <a:cs typeface="Maax Regular"/>
              </a:rPr>
              <a:t>Schrijf</a:t>
            </a:r>
            <a:r>
              <a:rPr lang="en-US" sz="5400" b="0" dirty="0">
                <a:latin typeface="Maax Regular"/>
                <a:ea typeface="Maax Regular"/>
                <a:cs typeface="Maax Regular"/>
              </a:rPr>
              <a:t> </a:t>
            </a:r>
            <a:r>
              <a:rPr lang="en-US" sz="5400" b="0" dirty="0" err="1">
                <a:latin typeface="Maax Regular"/>
                <a:ea typeface="Maax Regular"/>
                <a:cs typeface="Maax Regular"/>
              </a:rPr>
              <a:t>deze</a:t>
            </a:r>
            <a:r>
              <a:rPr lang="en-US" sz="5400" b="0" dirty="0">
                <a:latin typeface="Maax Regular"/>
                <a:ea typeface="Maax Regular"/>
                <a:cs typeface="Maax Regular"/>
              </a:rPr>
              <a:t> op post-its.</a:t>
            </a:r>
            <a:endParaRPr lang="en-US" sz="5400" dirty="0">
              <a:latin typeface="Maax Regular"/>
              <a:ea typeface="Maax Regular"/>
              <a:cs typeface="Maax Regular"/>
            </a:endParaRPr>
          </a:p>
          <a:p>
            <a:pPr algn="l">
              <a:defRPr/>
            </a:pPr>
            <a:endParaRPr lang="en-US" sz="5400" dirty="0">
              <a:latin typeface="Maax Regular"/>
              <a:ea typeface="Maax Regular"/>
              <a:cs typeface="Maax Regular"/>
            </a:endParaRPr>
          </a:p>
          <a:p>
            <a:pPr algn="l">
              <a:defRPr/>
            </a:pPr>
            <a:r>
              <a:rPr lang="en-US" sz="5400" b="1" dirty="0" err="1">
                <a:latin typeface="Maax Regular"/>
                <a:ea typeface="Maax Regular"/>
                <a:cs typeface="Maax Regular"/>
              </a:rPr>
              <a:t>Stap</a:t>
            </a:r>
            <a:r>
              <a:rPr lang="en-US" sz="5400" b="1" dirty="0">
                <a:latin typeface="Maax Regular"/>
                <a:ea typeface="Maax Regular"/>
                <a:cs typeface="Maax Regular"/>
              </a:rPr>
              <a:t> 2:</a:t>
            </a:r>
            <a:r>
              <a:rPr lang="en-US" sz="5400" b="0" dirty="0">
                <a:latin typeface="Maax Regular"/>
                <a:ea typeface="Maax Regular"/>
                <a:cs typeface="Maax Regular"/>
              </a:rPr>
              <a:t> </a:t>
            </a:r>
            <a:r>
              <a:rPr lang="en-US" sz="5400" b="0" i="0" u="none" strike="noStrike" cap="none" spc="0" dirty="0" err="1">
                <a:ln>
                  <a:noFill/>
                </a:ln>
                <a:solidFill>
                  <a:srgbClr val="000000"/>
                </a:solidFill>
                <a:latin typeface="Maax Regular"/>
                <a:ea typeface="Maax Regular"/>
                <a:cs typeface="Maax Regular"/>
              </a:rPr>
              <a:t>Waar</a:t>
            </a:r>
            <a:r>
              <a:rPr lang="en-US" sz="5400" b="0" i="0" u="none" strike="noStrike" cap="none" spc="0" dirty="0">
                <a:ln>
                  <a:noFill/>
                </a:ln>
                <a:solidFill>
                  <a:srgbClr val="000000"/>
                </a:solidFill>
                <a:latin typeface="Maax Regular"/>
                <a:ea typeface="Maax Regular"/>
                <a:cs typeface="Maax Regular"/>
              </a:rPr>
              <a:t> </a:t>
            </a:r>
            <a:r>
              <a:rPr lang="en-US" sz="5400" b="0" i="0" u="none" strike="noStrike" cap="none" spc="0" dirty="0" err="1">
                <a:ln>
                  <a:noFill/>
                </a:ln>
                <a:solidFill>
                  <a:srgbClr val="000000"/>
                </a:solidFill>
                <a:latin typeface="Maax Regular"/>
                <a:ea typeface="Maax Regular"/>
                <a:cs typeface="Maax Regular"/>
              </a:rPr>
              <a:t>kunnen</a:t>
            </a:r>
            <a:r>
              <a:rPr lang="en-US" sz="5400" b="0" i="0" u="none" strike="noStrike" cap="none" spc="0" dirty="0">
                <a:ln>
                  <a:noFill/>
                </a:ln>
                <a:solidFill>
                  <a:srgbClr val="000000"/>
                </a:solidFill>
                <a:latin typeface="Maax Regular"/>
                <a:ea typeface="Maax Regular"/>
                <a:cs typeface="Maax Regular"/>
              </a:rPr>
              <a:t> we </a:t>
            </a:r>
            <a:r>
              <a:rPr lang="en-US" sz="5400" b="0" i="0" u="none" strike="noStrike" cap="none" spc="0" dirty="0" err="1">
                <a:ln>
                  <a:noFill/>
                </a:ln>
                <a:solidFill>
                  <a:srgbClr val="000000"/>
                </a:solidFill>
                <a:latin typeface="Maax Regular"/>
                <a:ea typeface="Maax Regular"/>
                <a:cs typeface="Maax Regular"/>
              </a:rPr>
              <a:t>relevante</a:t>
            </a:r>
            <a:r>
              <a:rPr lang="en-US" sz="5400" b="0" i="0" u="none" strike="noStrike" cap="none" spc="0" dirty="0">
                <a:ln>
                  <a:noFill/>
                </a:ln>
                <a:solidFill>
                  <a:srgbClr val="000000"/>
                </a:solidFill>
                <a:latin typeface="Maax Regular"/>
                <a:ea typeface="Maax Regular"/>
                <a:cs typeface="Maax Regular"/>
              </a:rPr>
              <a:t> data </a:t>
            </a:r>
            <a:r>
              <a:rPr lang="en-US" sz="5400" b="0" i="0" u="none" strike="noStrike" cap="none" spc="0" dirty="0" err="1">
                <a:ln>
                  <a:noFill/>
                </a:ln>
                <a:solidFill>
                  <a:srgbClr val="000000"/>
                </a:solidFill>
                <a:latin typeface="Maax Regular"/>
                <a:ea typeface="Maax Regular"/>
                <a:cs typeface="Maax Regular"/>
              </a:rPr>
              <a:t>verzamelen</a:t>
            </a:r>
            <a:r>
              <a:rPr lang="en-US" sz="5400" b="0" i="0" u="none" strike="noStrike" cap="none" spc="0" dirty="0">
                <a:ln>
                  <a:noFill/>
                </a:ln>
                <a:solidFill>
                  <a:srgbClr val="000000"/>
                </a:solidFill>
                <a:latin typeface="Maax Regular"/>
                <a:ea typeface="Maax Regular"/>
                <a:cs typeface="Maax Regular"/>
              </a:rPr>
              <a:t> om de </a:t>
            </a:r>
            <a:r>
              <a:rPr lang="en-US" sz="5400" b="0" i="0" u="none" strike="noStrike" cap="none" spc="0" dirty="0" err="1">
                <a:ln>
                  <a:noFill/>
                </a:ln>
                <a:solidFill>
                  <a:srgbClr val="000000"/>
                </a:solidFill>
                <a:latin typeface="Maax Regular"/>
                <a:ea typeface="Maax Regular"/>
                <a:cs typeface="Maax Regular"/>
              </a:rPr>
              <a:t>meetvragen</a:t>
            </a:r>
            <a:r>
              <a:rPr lang="en-US" sz="5400" b="0" i="0" u="none" strike="noStrike" cap="none" spc="0" dirty="0">
                <a:ln>
                  <a:noFill/>
                </a:ln>
                <a:solidFill>
                  <a:srgbClr val="000000"/>
                </a:solidFill>
                <a:latin typeface="Maax Regular"/>
                <a:ea typeface="Maax Regular"/>
                <a:cs typeface="Maax Regular"/>
              </a:rPr>
              <a:t> </a:t>
            </a:r>
            <a:r>
              <a:rPr lang="en-US" sz="5400" b="0" i="0" u="none" strike="noStrike" cap="none" spc="0" dirty="0" err="1">
                <a:ln>
                  <a:noFill/>
                </a:ln>
                <a:solidFill>
                  <a:srgbClr val="000000"/>
                </a:solidFill>
                <a:latin typeface="Maax Regular"/>
                <a:ea typeface="Maax Regular"/>
                <a:cs typeface="Maax Regular"/>
              </a:rPr>
              <a:t>te</a:t>
            </a:r>
            <a:r>
              <a:rPr lang="en-US" sz="5400" b="0" i="0" u="none" strike="noStrike" cap="none" spc="0" dirty="0">
                <a:ln>
                  <a:noFill/>
                </a:ln>
                <a:solidFill>
                  <a:srgbClr val="000000"/>
                </a:solidFill>
                <a:latin typeface="Maax Regular"/>
                <a:ea typeface="Maax Regular"/>
                <a:cs typeface="Maax Regular"/>
              </a:rPr>
              <a:t> </a:t>
            </a:r>
            <a:r>
              <a:rPr lang="en-US" sz="5400" b="0" i="0" u="none" strike="noStrike" cap="none" spc="0" dirty="0" err="1">
                <a:ln>
                  <a:noFill/>
                </a:ln>
                <a:solidFill>
                  <a:srgbClr val="000000"/>
                </a:solidFill>
                <a:latin typeface="Maax Regular"/>
                <a:ea typeface="Maax Regular"/>
                <a:cs typeface="Maax Regular"/>
              </a:rPr>
              <a:t>beantwoorden</a:t>
            </a:r>
            <a:r>
              <a:rPr lang="en-US" sz="5400" b="0" i="0" u="none" strike="noStrike" cap="none" spc="0" dirty="0">
                <a:ln>
                  <a:noFill/>
                </a:ln>
                <a:solidFill>
                  <a:srgbClr val="000000"/>
                </a:solidFill>
                <a:latin typeface="Maax Regular"/>
                <a:ea typeface="Maax Regular"/>
                <a:cs typeface="Maax Regular"/>
              </a:rPr>
              <a:t>?</a:t>
            </a:r>
            <a:r>
              <a:rPr lang="en-US" sz="5400" b="0" dirty="0">
                <a:latin typeface="Maax Regular"/>
                <a:ea typeface="Maax Regular"/>
                <a:cs typeface="Maax Regular"/>
              </a:rPr>
              <a:t> </a:t>
            </a:r>
            <a:r>
              <a:rPr lang="en-US" sz="5400" b="0" dirty="0" err="1">
                <a:latin typeface="Maax Regular"/>
                <a:ea typeface="Maax Regular"/>
                <a:cs typeface="Maax Regular"/>
              </a:rPr>
              <a:t>Geef</a:t>
            </a:r>
            <a:r>
              <a:rPr lang="en-US" sz="5400" b="0" dirty="0">
                <a:latin typeface="Maax Regular"/>
                <a:ea typeface="Maax Regular"/>
                <a:cs typeface="Maax Regular"/>
              </a:rPr>
              <a:t> met stickers op de </a:t>
            </a:r>
            <a:r>
              <a:rPr lang="en-US" sz="5400" b="0" dirty="0" err="1">
                <a:latin typeface="Maax Regular"/>
                <a:ea typeface="Maax Regular"/>
                <a:cs typeface="Maax Regular"/>
              </a:rPr>
              <a:t>kaart</a:t>
            </a:r>
            <a:r>
              <a:rPr lang="en-US" sz="5400" b="0" dirty="0">
                <a:latin typeface="Maax Regular"/>
                <a:ea typeface="Maax Regular"/>
                <a:cs typeface="Maax Regular"/>
              </a:rPr>
              <a:t> </a:t>
            </a:r>
            <a:r>
              <a:rPr lang="en-US" sz="5400" b="0" dirty="0" err="1">
                <a:latin typeface="Maax Regular"/>
                <a:ea typeface="Maax Regular"/>
                <a:cs typeface="Maax Regular"/>
              </a:rPr>
              <a:t>aan</a:t>
            </a:r>
            <a:r>
              <a:rPr lang="en-US" sz="5400" b="0" dirty="0">
                <a:latin typeface="Maax Regular"/>
                <a:ea typeface="Maax Regular"/>
                <a:cs typeface="Maax Regular"/>
              </a:rPr>
              <a:t> </a:t>
            </a:r>
            <a:r>
              <a:rPr lang="en-US" sz="5400" b="0" dirty="0" err="1">
                <a:latin typeface="Maax Regular"/>
                <a:ea typeface="Maax Regular"/>
                <a:cs typeface="Maax Regular"/>
              </a:rPr>
              <a:t>waar</a:t>
            </a:r>
            <a:r>
              <a:rPr lang="en-US" sz="5400" b="0" dirty="0">
                <a:latin typeface="Maax Regular"/>
                <a:ea typeface="Maax Regular"/>
                <a:cs typeface="Maax Regular"/>
              </a:rPr>
              <a:t> </a:t>
            </a:r>
            <a:r>
              <a:rPr lang="en-US" sz="5400" b="0" dirty="0" err="1">
                <a:latin typeface="Maax Regular"/>
                <a:ea typeface="Maax Regular"/>
                <a:cs typeface="Maax Regular"/>
              </a:rPr>
              <a:t>geluidsmeters</a:t>
            </a:r>
            <a:r>
              <a:rPr lang="en-US" sz="5400" b="0" dirty="0">
                <a:latin typeface="Maax Regular"/>
                <a:ea typeface="Maax Regular"/>
                <a:cs typeface="Maax Regular"/>
              </a:rPr>
              <a:t> </a:t>
            </a:r>
            <a:r>
              <a:rPr lang="en-US" sz="5400" b="0" dirty="0" err="1">
                <a:latin typeface="Maax Regular"/>
                <a:ea typeface="Maax Regular"/>
                <a:cs typeface="Maax Regular"/>
              </a:rPr>
              <a:t>geplaatst</a:t>
            </a:r>
            <a:r>
              <a:rPr lang="en-US" sz="5400" b="0" dirty="0">
                <a:latin typeface="Maax Regular"/>
                <a:ea typeface="Maax Regular"/>
                <a:cs typeface="Maax Regular"/>
              </a:rPr>
              <a:t> </a:t>
            </a:r>
            <a:r>
              <a:rPr lang="en-US" sz="5400" b="0" dirty="0" err="1">
                <a:latin typeface="Maax Regular"/>
                <a:ea typeface="Maax Regular"/>
                <a:cs typeface="Maax Regular"/>
              </a:rPr>
              <a:t>zouden</a:t>
            </a:r>
            <a:r>
              <a:rPr lang="en-US" sz="5400" b="0" dirty="0">
                <a:latin typeface="Maax Regular"/>
                <a:ea typeface="Maax Regular"/>
                <a:cs typeface="Maax Regular"/>
              </a:rPr>
              <a:t> </a:t>
            </a:r>
            <a:r>
              <a:rPr lang="en-US" sz="5400" b="0" dirty="0" err="1">
                <a:latin typeface="Maax Regular"/>
                <a:ea typeface="Maax Regular"/>
                <a:cs typeface="Maax Regular"/>
              </a:rPr>
              <a:t>kunnen</a:t>
            </a:r>
            <a:r>
              <a:rPr lang="en-US" sz="5400" b="0" dirty="0">
                <a:latin typeface="Maax Regular"/>
                <a:ea typeface="Maax Regular"/>
                <a:cs typeface="Maax Regular"/>
              </a:rPr>
              <a:t> </a:t>
            </a:r>
            <a:r>
              <a:rPr lang="en-US" sz="5400" b="0" dirty="0" err="1">
                <a:latin typeface="Maax Regular"/>
                <a:ea typeface="Maax Regular"/>
                <a:cs typeface="Maax Regular"/>
              </a:rPr>
              <a:t>worden</a:t>
            </a:r>
            <a:r>
              <a:rPr lang="en-US" sz="5400" b="0" dirty="0">
                <a:latin typeface="Maax Regular"/>
                <a:ea typeface="Maax Regular"/>
                <a:cs typeface="Maax Regular"/>
              </a:rPr>
              <a:t>. De meters </a:t>
            </a:r>
            <a:r>
              <a:rPr lang="en-US" sz="5400" b="0" dirty="0" err="1">
                <a:latin typeface="Maax Regular"/>
                <a:ea typeface="Maax Regular"/>
                <a:cs typeface="Maax Regular"/>
              </a:rPr>
              <a:t>worden</a:t>
            </a:r>
            <a:r>
              <a:rPr lang="en-US" sz="5400" b="0" dirty="0">
                <a:latin typeface="Maax Regular"/>
                <a:ea typeface="Maax Regular"/>
                <a:cs typeface="Maax Regular"/>
              </a:rPr>
              <a:t> </a:t>
            </a:r>
            <a:r>
              <a:rPr lang="en-US" sz="5400" b="0" dirty="0" err="1">
                <a:latin typeface="Maax Regular"/>
                <a:ea typeface="Maax Regular"/>
                <a:cs typeface="Maax Regular"/>
              </a:rPr>
              <a:t>aan</a:t>
            </a:r>
            <a:r>
              <a:rPr lang="en-US" sz="5400" b="0" dirty="0">
                <a:latin typeface="Maax Regular"/>
                <a:ea typeface="Maax Regular"/>
                <a:cs typeface="Maax Regular"/>
              </a:rPr>
              <a:t> </a:t>
            </a:r>
            <a:r>
              <a:rPr lang="en-US" sz="5400" b="0" dirty="0" err="1">
                <a:latin typeface="Maax Regular"/>
                <a:ea typeface="Maax Regular"/>
                <a:cs typeface="Maax Regular"/>
              </a:rPr>
              <a:t>een</a:t>
            </a:r>
            <a:r>
              <a:rPr lang="en-US" sz="5400" b="0" dirty="0">
                <a:latin typeface="Maax Regular"/>
                <a:ea typeface="Maax Regular"/>
                <a:cs typeface="Maax Regular"/>
              </a:rPr>
              <a:t> </a:t>
            </a:r>
            <a:r>
              <a:rPr lang="en-US" sz="5400" b="0" dirty="0" err="1">
                <a:latin typeface="Maax Regular"/>
                <a:ea typeface="Maax Regular"/>
                <a:cs typeface="Maax Regular"/>
              </a:rPr>
              <a:t>lantaarnpaal</a:t>
            </a:r>
            <a:r>
              <a:rPr lang="en-US" sz="5400" b="0" dirty="0">
                <a:latin typeface="Maax Regular"/>
                <a:ea typeface="Maax Regular"/>
                <a:cs typeface="Maax Regular"/>
              </a:rPr>
              <a:t> </a:t>
            </a:r>
            <a:r>
              <a:rPr lang="en-US" sz="5400" b="0" dirty="0" err="1">
                <a:latin typeface="Maax Regular"/>
                <a:ea typeface="Maax Regular"/>
                <a:cs typeface="Maax Regular"/>
              </a:rPr>
              <a:t>bevestigd</a:t>
            </a:r>
            <a:r>
              <a:rPr lang="en-US" sz="5400" b="0" dirty="0">
                <a:latin typeface="Maax Regular"/>
                <a:ea typeface="Maax Regular"/>
                <a:cs typeface="Maax Regular"/>
              </a:rPr>
              <a:t>. </a:t>
            </a:r>
            <a:endParaRPr lang="en-US" sz="5400" b="0" i="0" u="none" strike="noStrike" cap="none" spc="0" dirty="0">
              <a:ln>
                <a:noFill/>
              </a:ln>
              <a:solidFill>
                <a:srgbClr val="000000"/>
              </a:solidFill>
              <a:latin typeface="Maax Regular"/>
              <a:ea typeface="Maax Regular"/>
              <a:cs typeface="Maax Regular"/>
            </a:endParaRPr>
          </a:p>
          <a:p>
            <a:pPr algn="l">
              <a:defRPr/>
            </a:pPr>
            <a:endParaRPr lang="en-US" sz="5400" dirty="0">
              <a:latin typeface="Maax Regular"/>
              <a:ea typeface="Maax Regular"/>
              <a:cs typeface="Maax Regular"/>
            </a:endParaRPr>
          </a:p>
          <a:p>
            <a:pPr algn="l">
              <a:defRPr/>
            </a:pPr>
            <a:r>
              <a:rPr lang="en-US" sz="5400" b="1" i="0" u="none" strike="noStrike" cap="none" spc="0" dirty="0" err="1">
                <a:ln>
                  <a:noFill/>
                </a:ln>
                <a:solidFill>
                  <a:srgbClr val="000000"/>
                </a:solidFill>
                <a:latin typeface="Maax Regular"/>
                <a:ea typeface="Maax Regular"/>
                <a:cs typeface="Maax Regular"/>
              </a:rPr>
              <a:t>Stap</a:t>
            </a:r>
            <a:r>
              <a:rPr lang="en-US" sz="5400" b="1" i="0" u="none" strike="noStrike" cap="none" spc="0" dirty="0">
                <a:ln>
                  <a:noFill/>
                </a:ln>
                <a:solidFill>
                  <a:srgbClr val="000000"/>
                </a:solidFill>
                <a:latin typeface="Maax Regular"/>
                <a:ea typeface="Maax Regular"/>
                <a:cs typeface="Maax Regular"/>
              </a:rPr>
              <a:t> 3:</a:t>
            </a:r>
            <a:r>
              <a:rPr lang="en-US" sz="5400" b="0" i="0" u="none" strike="noStrike" cap="none" spc="0" dirty="0">
                <a:ln>
                  <a:noFill/>
                </a:ln>
                <a:solidFill>
                  <a:srgbClr val="000000"/>
                </a:solidFill>
                <a:latin typeface="Maax Regular"/>
                <a:ea typeface="Maax Regular"/>
                <a:cs typeface="Maax Regular"/>
              </a:rPr>
              <a:t> </a:t>
            </a:r>
            <a:r>
              <a:rPr lang="en-US" sz="5400" b="0" i="0" u="none" strike="noStrike" cap="none" spc="0" dirty="0" err="1">
                <a:ln>
                  <a:noFill/>
                </a:ln>
                <a:solidFill>
                  <a:srgbClr val="000000"/>
                </a:solidFill>
                <a:latin typeface="Maax Regular"/>
                <a:ea typeface="Maax Regular"/>
                <a:cs typeface="Maax Regular"/>
              </a:rPr>
              <a:t>Kies</a:t>
            </a:r>
            <a:r>
              <a:rPr lang="en-US" sz="5400" b="0" i="0" u="none" strike="noStrike" cap="none" spc="0" dirty="0">
                <a:ln>
                  <a:noFill/>
                </a:ln>
                <a:solidFill>
                  <a:srgbClr val="000000"/>
                </a:solidFill>
                <a:latin typeface="Maax Regular"/>
                <a:ea typeface="Maax Regular"/>
                <a:cs typeface="Maax Regular"/>
              </a:rPr>
              <a:t> </a:t>
            </a:r>
            <a:r>
              <a:rPr lang="en-US" sz="5400" b="0" i="0" u="none" strike="noStrike" cap="none" spc="0" dirty="0" err="1">
                <a:ln>
                  <a:noFill/>
                </a:ln>
                <a:solidFill>
                  <a:srgbClr val="000000"/>
                </a:solidFill>
                <a:latin typeface="Maax Regular"/>
                <a:ea typeface="Maax Regular"/>
                <a:cs typeface="Maax Regular"/>
              </a:rPr>
              <a:t>vier</a:t>
            </a:r>
            <a:r>
              <a:rPr lang="en-US" sz="5400" b="0" i="0" u="none" strike="noStrike" cap="none" spc="0" dirty="0">
                <a:ln>
                  <a:noFill/>
                </a:ln>
                <a:solidFill>
                  <a:srgbClr val="000000"/>
                </a:solidFill>
                <a:latin typeface="Maax Regular"/>
                <a:ea typeface="Maax Regular"/>
                <a:cs typeface="Maax Regular"/>
              </a:rPr>
              <a:t> </a:t>
            </a:r>
            <a:r>
              <a:rPr lang="en-US" sz="5400" b="0" i="0" u="none" strike="noStrike" cap="none" spc="0" dirty="0" err="1">
                <a:ln>
                  <a:noFill/>
                </a:ln>
                <a:solidFill>
                  <a:srgbClr val="000000"/>
                </a:solidFill>
                <a:latin typeface="Maax Regular"/>
                <a:ea typeface="Maax Regular"/>
                <a:cs typeface="Maax Regular"/>
              </a:rPr>
              <a:t>locaties</a:t>
            </a:r>
            <a:r>
              <a:rPr lang="en-US" sz="5400" b="0" i="0" u="none" strike="noStrike" cap="none" spc="0" dirty="0">
                <a:ln>
                  <a:noFill/>
                </a:ln>
                <a:solidFill>
                  <a:srgbClr val="000000"/>
                </a:solidFill>
                <a:latin typeface="Maax Regular"/>
                <a:ea typeface="Maax Regular"/>
                <a:cs typeface="Maax Regular"/>
              </a:rPr>
              <a:t> op basis van </a:t>
            </a:r>
            <a:r>
              <a:rPr lang="en-US" sz="5400" b="0" i="0" u="none" strike="noStrike" cap="none" spc="0" dirty="0" err="1">
                <a:ln>
                  <a:noFill/>
                </a:ln>
                <a:solidFill>
                  <a:srgbClr val="000000"/>
                </a:solidFill>
                <a:latin typeface="Maax Regular"/>
                <a:ea typeface="Maax Regular"/>
                <a:cs typeface="Maax Regular"/>
              </a:rPr>
              <a:t>diversiteit</a:t>
            </a:r>
            <a:r>
              <a:rPr lang="en-US" sz="5400" b="0" i="0" u="none" strike="noStrike" cap="none" spc="0" dirty="0">
                <a:ln>
                  <a:noFill/>
                </a:ln>
                <a:solidFill>
                  <a:srgbClr val="000000"/>
                </a:solidFill>
                <a:latin typeface="Maax Regular"/>
                <a:ea typeface="Maax Regular"/>
                <a:cs typeface="Maax Regular"/>
              </a:rPr>
              <a:t>. </a:t>
            </a:r>
            <a:r>
              <a:rPr lang="en-US" sz="5400" b="0" i="0" u="none" strike="noStrike" cap="none" spc="0" dirty="0" err="1">
                <a:ln>
                  <a:noFill/>
                </a:ln>
                <a:solidFill>
                  <a:srgbClr val="000000"/>
                </a:solidFill>
                <a:latin typeface="Maax Regular"/>
                <a:ea typeface="Maax Regular"/>
                <a:cs typeface="Maax Regular"/>
              </a:rPr>
              <a:t>Voeg</a:t>
            </a:r>
            <a:r>
              <a:rPr lang="en-US" sz="5400" b="0" i="0" u="none" strike="noStrike" cap="none" spc="0" dirty="0">
                <a:ln>
                  <a:noFill/>
                </a:ln>
                <a:solidFill>
                  <a:srgbClr val="000000"/>
                </a:solidFill>
                <a:latin typeface="Maax Regular"/>
                <a:ea typeface="Maax Regular"/>
                <a:cs typeface="Maax Regular"/>
              </a:rPr>
              <a:t> de </a:t>
            </a:r>
            <a:r>
              <a:rPr lang="en-US" sz="5400" b="0" i="0" u="none" strike="noStrike" cap="none" spc="0" dirty="0" err="1">
                <a:ln>
                  <a:noFill/>
                </a:ln>
                <a:solidFill>
                  <a:srgbClr val="000000"/>
                </a:solidFill>
                <a:latin typeface="Maax Regular"/>
                <a:ea typeface="Maax Regular"/>
                <a:cs typeface="Maax Regular"/>
              </a:rPr>
              <a:t>meetvragen</a:t>
            </a:r>
            <a:r>
              <a:rPr lang="en-US" sz="5400" b="0" i="0" u="none" strike="noStrike" cap="none" spc="0" dirty="0">
                <a:ln>
                  <a:noFill/>
                </a:ln>
                <a:solidFill>
                  <a:srgbClr val="000000"/>
                </a:solidFill>
                <a:latin typeface="Maax Regular"/>
                <a:ea typeface="Maax Regular"/>
                <a:cs typeface="Maax Regular"/>
              </a:rPr>
              <a:t> toe </a:t>
            </a:r>
            <a:r>
              <a:rPr lang="en-US" sz="5400" b="0" i="0" u="none" strike="noStrike" cap="none" spc="0" dirty="0" err="1">
                <a:ln>
                  <a:noFill/>
                </a:ln>
                <a:solidFill>
                  <a:srgbClr val="000000"/>
                </a:solidFill>
                <a:latin typeface="Maax Regular"/>
                <a:ea typeface="Maax Regular"/>
                <a:cs typeface="Maax Regular"/>
              </a:rPr>
              <a:t>aan</a:t>
            </a:r>
            <a:r>
              <a:rPr lang="en-US" sz="5400" b="0" i="0" u="none" strike="noStrike" cap="none" spc="0" dirty="0">
                <a:ln>
                  <a:noFill/>
                </a:ln>
                <a:solidFill>
                  <a:srgbClr val="000000"/>
                </a:solidFill>
                <a:latin typeface="Maax Regular"/>
                <a:ea typeface="Maax Regular"/>
                <a:cs typeface="Maax Regular"/>
              </a:rPr>
              <a:t> die </a:t>
            </a:r>
            <a:r>
              <a:rPr lang="en-US" sz="5400" b="0" i="0" u="none" strike="noStrike" cap="none" spc="0" dirty="0" err="1">
                <a:ln>
                  <a:noFill/>
                </a:ln>
                <a:solidFill>
                  <a:srgbClr val="000000"/>
                </a:solidFill>
                <a:latin typeface="Maax Regular"/>
                <a:ea typeface="Maax Regular"/>
                <a:cs typeface="Maax Regular"/>
              </a:rPr>
              <a:t>locaties</a:t>
            </a:r>
            <a:r>
              <a:rPr lang="en-US" sz="5400" b="0" i="0" u="none" strike="noStrike" cap="none" spc="0" dirty="0">
                <a:ln>
                  <a:noFill/>
                </a:ln>
                <a:solidFill>
                  <a:srgbClr val="000000"/>
                </a:solidFill>
                <a:latin typeface="Maax Regular"/>
                <a:ea typeface="Maax Regular"/>
                <a:cs typeface="Maax Regular"/>
              </a:rPr>
              <a:t> </a:t>
            </a:r>
            <a:r>
              <a:rPr lang="en-US" sz="5400" b="0" i="0" u="none" strike="noStrike" cap="none" spc="0" dirty="0" err="1">
                <a:ln>
                  <a:noFill/>
                </a:ln>
                <a:solidFill>
                  <a:srgbClr val="000000"/>
                </a:solidFill>
                <a:latin typeface="Maax Regular"/>
                <a:ea typeface="Maax Regular"/>
                <a:cs typeface="Maax Regular"/>
              </a:rPr>
              <a:t>en</a:t>
            </a:r>
            <a:r>
              <a:rPr lang="en-US" sz="5400" b="0" i="0" u="none" strike="noStrike" cap="none" spc="0" dirty="0">
                <a:ln>
                  <a:noFill/>
                </a:ln>
                <a:solidFill>
                  <a:srgbClr val="000000"/>
                </a:solidFill>
                <a:latin typeface="Maax Regular"/>
                <a:ea typeface="Maax Regular"/>
                <a:cs typeface="Maax Regular"/>
              </a:rPr>
              <a:t> </a:t>
            </a:r>
            <a:r>
              <a:rPr lang="en-US" sz="5400" b="0" i="0" u="none" strike="noStrike" cap="none" spc="0" dirty="0" err="1">
                <a:ln>
                  <a:noFill/>
                </a:ln>
                <a:solidFill>
                  <a:srgbClr val="000000"/>
                </a:solidFill>
                <a:latin typeface="Maax Regular"/>
                <a:ea typeface="Maax Regular"/>
                <a:cs typeface="Maax Regular"/>
              </a:rPr>
              <a:t>schrijf</a:t>
            </a:r>
            <a:r>
              <a:rPr lang="en-US" sz="5400" b="0" i="0" u="none" strike="noStrike" cap="none" spc="0" dirty="0">
                <a:ln>
                  <a:noFill/>
                </a:ln>
                <a:solidFill>
                  <a:srgbClr val="000000"/>
                </a:solidFill>
                <a:latin typeface="Maax Regular"/>
                <a:ea typeface="Maax Regular"/>
                <a:cs typeface="Maax Regular"/>
              </a:rPr>
              <a:t> op post-its </a:t>
            </a:r>
            <a:r>
              <a:rPr lang="en-US" sz="5400" b="0" i="0" u="none" strike="noStrike" cap="none" spc="0" dirty="0" err="1">
                <a:ln>
                  <a:noFill/>
                </a:ln>
                <a:solidFill>
                  <a:srgbClr val="000000"/>
                </a:solidFill>
                <a:latin typeface="Maax Regular"/>
                <a:ea typeface="Maax Regular"/>
                <a:cs typeface="Maax Regular"/>
              </a:rPr>
              <a:t>waarom</a:t>
            </a:r>
            <a:r>
              <a:rPr lang="en-US" sz="5400" b="0" i="0" u="none" strike="noStrike" cap="none" spc="0" dirty="0">
                <a:ln>
                  <a:noFill/>
                </a:ln>
                <a:solidFill>
                  <a:srgbClr val="000000"/>
                </a:solidFill>
                <a:latin typeface="Maax Regular"/>
                <a:ea typeface="Maax Regular"/>
                <a:cs typeface="Maax Regular"/>
              </a:rPr>
              <a:t> </a:t>
            </a:r>
            <a:r>
              <a:rPr lang="en-US" sz="5400" b="0" i="0" u="none" strike="noStrike" cap="none" spc="0" dirty="0" err="1">
                <a:ln>
                  <a:noFill/>
                </a:ln>
                <a:solidFill>
                  <a:srgbClr val="000000"/>
                </a:solidFill>
                <a:latin typeface="Maax Regular"/>
                <a:ea typeface="Maax Regular"/>
                <a:cs typeface="Maax Regular"/>
              </a:rPr>
              <a:t>juist</a:t>
            </a:r>
            <a:r>
              <a:rPr lang="en-US" sz="5400" b="0" i="0" u="none" strike="noStrike" cap="none" spc="0" dirty="0">
                <a:ln>
                  <a:noFill/>
                </a:ln>
                <a:solidFill>
                  <a:srgbClr val="000000"/>
                </a:solidFill>
                <a:latin typeface="Maax Regular"/>
                <a:ea typeface="Maax Regular"/>
                <a:cs typeface="Maax Regular"/>
              </a:rPr>
              <a:t> </a:t>
            </a:r>
            <a:r>
              <a:rPr lang="en-US" sz="5400" b="0" i="0" u="none" strike="noStrike" cap="none" spc="0" dirty="0" err="1">
                <a:ln>
                  <a:noFill/>
                </a:ln>
                <a:solidFill>
                  <a:srgbClr val="000000"/>
                </a:solidFill>
                <a:latin typeface="Maax Regular"/>
                <a:ea typeface="Maax Regular"/>
                <a:cs typeface="Maax Regular"/>
              </a:rPr>
              <a:t>daar</a:t>
            </a:r>
            <a:r>
              <a:rPr lang="en-US" sz="5400" b="0" i="0" u="none" strike="noStrike" cap="none" spc="0" dirty="0">
                <a:ln>
                  <a:noFill/>
                </a:ln>
                <a:solidFill>
                  <a:srgbClr val="000000"/>
                </a:solidFill>
                <a:latin typeface="Maax Regular"/>
                <a:ea typeface="Maax Regular"/>
                <a:cs typeface="Maax Regular"/>
              </a:rPr>
              <a:t> </a:t>
            </a:r>
            <a:r>
              <a:rPr lang="en-US" sz="5400" b="0" i="0" u="none" strike="noStrike" cap="none" spc="0" dirty="0" err="1">
                <a:ln>
                  <a:noFill/>
                </a:ln>
                <a:solidFill>
                  <a:srgbClr val="000000"/>
                </a:solidFill>
                <a:latin typeface="Maax Regular"/>
                <a:ea typeface="Maax Regular"/>
                <a:cs typeface="Maax Regular"/>
              </a:rPr>
              <a:t>een</a:t>
            </a:r>
            <a:r>
              <a:rPr lang="en-US" sz="5400" b="0" i="0" u="none" strike="noStrike" cap="none" spc="0" dirty="0">
                <a:ln>
                  <a:noFill/>
                </a:ln>
                <a:solidFill>
                  <a:srgbClr val="000000"/>
                </a:solidFill>
                <a:latin typeface="Maax Regular"/>
                <a:ea typeface="Maax Regular"/>
                <a:cs typeface="Maax Regular"/>
              </a:rPr>
              <a:t> </a:t>
            </a:r>
            <a:r>
              <a:rPr lang="en-US" sz="5400" b="0" i="0" u="none" strike="noStrike" cap="none" spc="0" dirty="0" err="1">
                <a:ln>
                  <a:noFill/>
                </a:ln>
                <a:solidFill>
                  <a:srgbClr val="000000"/>
                </a:solidFill>
                <a:latin typeface="Maax Regular"/>
                <a:ea typeface="Maax Regular"/>
                <a:cs typeface="Maax Regular"/>
              </a:rPr>
              <a:t>geluidsmeter</a:t>
            </a:r>
            <a:r>
              <a:rPr lang="en-US" sz="5400" b="0" i="0" u="none" strike="noStrike" cap="none" spc="0" dirty="0">
                <a:ln>
                  <a:noFill/>
                </a:ln>
                <a:solidFill>
                  <a:srgbClr val="000000"/>
                </a:solidFill>
                <a:latin typeface="Maax Regular"/>
                <a:ea typeface="Maax Regular"/>
                <a:cs typeface="Maax Regular"/>
              </a:rPr>
              <a:t> </a:t>
            </a:r>
            <a:r>
              <a:rPr lang="en-US" sz="5400" b="0" i="0" u="none" strike="noStrike" cap="none" spc="0" dirty="0" err="1">
                <a:ln>
                  <a:noFill/>
                </a:ln>
                <a:solidFill>
                  <a:srgbClr val="000000"/>
                </a:solidFill>
                <a:latin typeface="Maax Regular"/>
                <a:ea typeface="Maax Regular"/>
                <a:cs typeface="Maax Regular"/>
              </a:rPr>
              <a:t>moet</a:t>
            </a:r>
            <a:r>
              <a:rPr lang="en-US" sz="5400" b="0" i="0" u="none" strike="noStrike" cap="none" spc="0" dirty="0">
                <a:ln>
                  <a:noFill/>
                </a:ln>
                <a:solidFill>
                  <a:srgbClr val="000000"/>
                </a:solidFill>
                <a:latin typeface="Maax Regular"/>
                <a:ea typeface="Maax Regular"/>
                <a:cs typeface="Maax Regular"/>
              </a:rPr>
              <a:t> </a:t>
            </a:r>
            <a:r>
              <a:rPr lang="en-US" sz="5400" b="0" i="0" u="none" strike="noStrike" cap="none" spc="0" dirty="0" err="1">
                <a:ln>
                  <a:noFill/>
                </a:ln>
                <a:solidFill>
                  <a:srgbClr val="000000"/>
                </a:solidFill>
                <a:latin typeface="Maax Regular"/>
                <a:ea typeface="Maax Regular"/>
                <a:cs typeface="Maax Regular"/>
              </a:rPr>
              <a:t>komen</a:t>
            </a:r>
            <a:r>
              <a:rPr lang="en-US" sz="5400" b="0" i="0" u="none" strike="noStrike" cap="none" spc="0" dirty="0">
                <a:ln>
                  <a:noFill/>
                </a:ln>
                <a:solidFill>
                  <a:srgbClr val="000000"/>
                </a:solidFill>
                <a:latin typeface="Maax Regular"/>
                <a:ea typeface="Maax Regular"/>
                <a:cs typeface="Maax Regular"/>
              </a:rPr>
              <a:t>.</a:t>
            </a:r>
          </a:p>
        </p:txBody>
      </p:sp>
      <p:sp>
        <p:nvSpPr>
          <p:cNvPr id="12" name="Tekstvak 11"/>
          <p:cNvSpPr txBox="1"/>
          <p:nvPr/>
        </p:nvSpPr>
        <p:spPr bwMode="auto">
          <a:xfrm>
            <a:off x="2259034" y="1169368"/>
            <a:ext cx="19654046" cy="1015663"/>
          </a:xfrm>
          <a:prstGeom prst="rect">
            <a:avLst/>
          </a:prstGeom>
          <a:noFill/>
          <a:ln w="12700" cap="flat">
            <a:noFill/>
            <a:miter lim="400000"/>
          </a:ln>
          <a:effectLst/>
        </p:spPr>
        <p:style>
          <a:lnRef idx="0">
            <a:srgbClr val="000000"/>
          </a:lnRef>
          <a:fillRef idx="0">
            <a:srgbClr val="000000"/>
          </a:fillRef>
          <a:effectRef idx="0">
            <a:srgbClr val="000000"/>
          </a:effectRef>
          <a:fontRef idx="none"/>
        </p:style>
        <p:txBody>
          <a:bodyPr wrap="square">
            <a:spAutoFit/>
          </a:bodyPr>
          <a:lstStyle/>
          <a:p>
            <a:pPr algn="l">
              <a:defRPr/>
            </a:pPr>
            <a:r>
              <a:rPr lang="en-US" sz="6000" dirty="0" err="1"/>
              <a:t>Samen</a:t>
            </a:r>
            <a:r>
              <a:rPr lang="en-US" sz="6000" dirty="0"/>
              <a:t> </a:t>
            </a:r>
            <a:r>
              <a:rPr lang="en-US" sz="6000" dirty="0" err="1"/>
              <a:t>meetplan</a:t>
            </a:r>
            <a:r>
              <a:rPr lang="en-US" sz="6000" dirty="0"/>
              <a:t> </a:t>
            </a:r>
            <a:r>
              <a:rPr lang="en-US" sz="6000" dirty="0" err="1"/>
              <a:t>opstellen</a:t>
            </a:r>
            <a:r>
              <a:rPr lang="en-US" sz="6000" dirty="0"/>
              <a:t>	</a:t>
            </a:r>
            <a:endParaRPr lang="nl-NL" sz="800" dirty="0">
              <a:solidFill>
                <a:schemeClr val="tx1"/>
              </a:solidFill>
              <a:latin typeface="Waax Medium"/>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3" name="Tijdelijke aanduiding voor tekst 2"/>
          <p:cNvSpPr>
            <a:spLocks noGrp="1"/>
          </p:cNvSpPr>
          <p:nvPr>
            <p:ph type="body" sz="half" idx="1"/>
          </p:nvPr>
        </p:nvSpPr>
        <p:spPr bwMode="auto">
          <a:xfrm>
            <a:off x="2259034" y="3079578"/>
            <a:ext cx="21049329" cy="10636422"/>
          </a:xfrm>
        </p:spPr>
        <p:txBody>
          <a:bodyPr/>
          <a:lstStyle/>
          <a:p>
            <a:pPr algn="l">
              <a:defRPr/>
            </a:pPr>
            <a:r>
              <a:rPr lang="en-US" sz="5400" b="1" dirty="0" err="1">
                <a:latin typeface="Maax Regular"/>
                <a:ea typeface="Maax Regular"/>
                <a:cs typeface="Maax Regular"/>
              </a:rPr>
              <a:t>Stap</a:t>
            </a:r>
            <a:r>
              <a:rPr lang="en-US" sz="5400" b="1" dirty="0">
                <a:latin typeface="Maax Regular"/>
                <a:ea typeface="Maax Regular"/>
                <a:cs typeface="Maax Regular"/>
              </a:rPr>
              <a:t> 1:</a:t>
            </a:r>
            <a:r>
              <a:rPr lang="en-US" sz="5400" dirty="0">
                <a:latin typeface="Maax Regular"/>
                <a:ea typeface="Maax Regular"/>
                <a:cs typeface="Maax Regular"/>
              </a:rPr>
              <a:t> </a:t>
            </a:r>
            <a:r>
              <a:rPr lang="en-US" sz="5400" dirty="0" err="1">
                <a:latin typeface="Maax Regular"/>
                <a:ea typeface="Maax Regular"/>
                <a:cs typeface="Maax Regular"/>
              </a:rPr>
              <a:t>Plenair</a:t>
            </a:r>
            <a:r>
              <a:rPr lang="en-US" sz="5400" dirty="0">
                <a:latin typeface="Maax Regular"/>
                <a:ea typeface="Maax Regular"/>
                <a:cs typeface="Maax Regular"/>
              </a:rPr>
              <a:t>: per </a:t>
            </a:r>
            <a:r>
              <a:rPr lang="en-US" sz="5400" dirty="0" err="1">
                <a:latin typeface="Maax Regular"/>
                <a:ea typeface="Maax Regular"/>
                <a:cs typeface="Maax Regular"/>
              </a:rPr>
              <a:t>meetgroep</a:t>
            </a:r>
            <a:r>
              <a:rPr lang="en-US" sz="5400" dirty="0">
                <a:latin typeface="Maax Regular"/>
                <a:ea typeface="Maax Regular"/>
                <a:cs typeface="Maax Regular"/>
              </a:rPr>
              <a:t> </a:t>
            </a:r>
            <a:r>
              <a:rPr lang="en-US" sz="5400" dirty="0" err="1">
                <a:latin typeface="Maax Regular"/>
                <a:ea typeface="Maax Regular"/>
                <a:cs typeface="Maax Regular"/>
              </a:rPr>
              <a:t>toelichting</a:t>
            </a:r>
            <a:r>
              <a:rPr lang="en-US" sz="5400" dirty="0">
                <a:latin typeface="Maax Regular"/>
                <a:ea typeface="Maax Regular"/>
                <a:cs typeface="Maax Regular"/>
              </a:rPr>
              <a:t> op </a:t>
            </a:r>
            <a:r>
              <a:rPr lang="en-US" sz="5400" dirty="0" err="1">
                <a:latin typeface="Maax Regular"/>
                <a:ea typeface="Maax Regular"/>
                <a:cs typeface="Maax Regular"/>
              </a:rPr>
              <a:t>gekozen</a:t>
            </a:r>
            <a:r>
              <a:rPr lang="en-US" sz="5400" dirty="0">
                <a:latin typeface="Maax Regular"/>
                <a:ea typeface="Maax Regular"/>
                <a:cs typeface="Maax Regular"/>
              </a:rPr>
              <a:t> </a:t>
            </a:r>
            <a:r>
              <a:rPr lang="en-US" sz="5400" dirty="0" err="1">
                <a:latin typeface="Maax Regular"/>
                <a:ea typeface="Maax Regular"/>
                <a:cs typeface="Maax Regular"/>
              </a:rPr>
              <a:t>meetlocaties</a:t>
            </a:r>
            <a:r>
              <a:rPr lang="en-US" sz="5400" dirty="0">
                <a:latin typeface="Maax Regular"/>
                <a:ea typeface="Maax Regular"/>
                <a:cs typeface="Maax Regular"/>
              </a:rPr>
              <a:t> </a:t>
            </a:r>
            <a:r>
              <a:rPr lang="en-US" sz="5400" dirty="0" err="1">
                <a:latin typeface="Maax Regular"/>
                <a:ea typeface="Maax Regular"/>
                <a:cs typeface="Maax Regular"/>
              </a:rPr>
              <a:t>geven</a:t>
            </a:r>
            <a:r>
              <a:rPr lang="en-US" sz="5400" dirty="0">
                <a:latin typeface="Maax Regular"/>
                <a:ea typeface="Maax Regular"/>
                <a:cs typeface="Maax Regular"/>
              </a:rPr>
              <a:t>. </a:t>
            </a:r>
            <a:r>
              <a:rPr lang="en-US" sz="5400" dirty="0" err="1">
                <a:latin typeface="Maax Regular"/>
                <a:ea typeface="Maax Regular"/>
                <a:cs typeface="Maax Regular"/>
              </a:rPr>
              <a:t>Waarom</a:t>
            </a:r>
            <a:r>
              <a:rPr lang="en-US" sz="5400" dirty="0">
                <a:latin typeface="Maax Regular"/>
                <a:ea typeface="Maax Regular"/>
                <a:cs typeface="Maax Regular"/>
              </a:rPr>
              <a:t> </a:t>
            </a:r>
            <a:r>
              <a:rPr lang="en-US" sz="5400" dirty="0" err="1">
                <a:latin typeface="Maax Regular"/>
                <a:ea typeface="Maax Regular"/>
                <a:cs typeface="Maax Regular"/>
              </a:rPr>
              <a:t>hebben</a:t>
            </a:r>
            <a:r>
              <a:rPr lang="en-US" sz="5400" dirty="0">
                <a:latin typeface="Maax Regular"/>
                <a:ea typeface="Maax Regular"/>
                <a:cs typeface="Maax Regular"/>
              </a:rPr>
              <a:t> </a:t>
            </a:r>
            <a:r>
              <a:rPr lang="en-US" sz="5400" dirty="0" err="1">
                <a:latin typeface="Maax Regular"/>
                <a:ea typeface="Maax Regular"/>
                <a:cs typeface="Maax Regular"/>
              </a:rPr>
              <a:t>jullie</a:t>
            </a:r>
            <a:r>
              <a:rPr lang="en-US" sz="5400" dirty="0">
                <a:latin typeface="Maax Regular"/>
                <a:ea typeface="Maax Regular"/>
                <a:cs typeface="Maax Regular"/>
              </a:rPr>
              <a:t> </a:t>
            </a:r>
            <a:r>
              <a:rPr lang="en-US" sz="5400" dirty="0" err="1">
                <a:latin typeface="Maax Regular"/>
                <a:ea typeface="Maax Regular"/>
                <a:cs typeface="Maax Regular"/>
              </a:rPr>
              <a:t>deze</a:t>
            </a:r>
            <a:r>
              <a:rPr lang="en-US" sz="5400" dirty="0">
                <a:latin typeface="Maax Regular"/>
                <a:ea typeface="Maax Regular"/>
                <a:cs typeface="Maax Regular"/>
              </a:rPr>
              <a:t> </a:t>
            </a:r>
            <a:r>
              <a:rPr lang="en-US" sz="5400" dirty="0" err="1">
                <a:latin typeface="Maax Regular"/>
                <a:ea typeface="Maax Regular"/>
                <a:cs typeface="Maax Regular"/>
              </a:rPr>
              <a:t>locaties</a:t>
            </a:r>
            <a:r>
              <a:rPr lang="en-US" sz="5400" dirty="0">
                <a:latin typeface="Maax Regular"/>
                <a:ea typeface="Maax Regular"/>
                <a:cs typeface="Maax Regular"/>
              </a:rPr>
              <a:t> </a:t>
            </a:r>
            <a:r>
              <a:rPr lang="en-US" sz="5400" dirty="0" err="1">
                <a:latin typeface="Maax Regular"/>
                <a:ea typeface="Maax Regular"/>
                <a:cs typeface="Maax Regular"/>
              </a:rPr>
              <a:t>gekozen</a:t>
            </a:r>
            <a:r>
              <a:rPr lang="en-US" sz="5400" dirty="0">
                <a:latin typeface="Maax Regular"/>
                <a:ea typeface="Maax Regular"/>
                <a:cs typeface="Maax Regular"/>
              </a:rPr>
              <a:t>?</a:t>
            </a:r>
          </a:p>
          <a:p>
            <a:pPr algn="l">
              <a:defRPr/>
            </a:pPr>
            <a:endParaRPr lang="en-US" sz="5400" dirty="0">
              <a:latin typeface="Maax Regular"/>
              <a:ea typeface="Maax Regular"/>
              <a:cs typeface="Maax Regular"/>
            </a:endParaRPr>
          </a:p>
          <a:p>
            <a:pPr algn="l">
              <a:defRPr/>
            </a:pPr>
            <a:r>
              <a:rPr lang="en-US" sz="5400" b="1" dirty="0" err="1">
                <a:latin typeface="Maax Regular"/>
                <a:ea typeface="Maax Regular"/>
                <a:cs typeface="Maax Regular"/>
              </a:rPr>
              <a:t>Stap</a:t>
            </a:r>
            <a:r>
              <a:rPr lang="en-US" sz="5400" b="1" dirty="0">
                <a:latin typeface="Maax Regular"/>
                <a:ea typeface="Maax Regular"/>
                <a:cs typeface="Maax Regular"/>
              </a:rPr>
              <a:t> 2:</a:t>
            </a:r>
            <a:r>
              <a:rPr lang="en-US" sz="5400" b="0" dirty="0">
                <a:latin typeface="Maax Regular"/>
                <a:ea typeface="Maax Regular"/>
                <a:cs typeface="Maax Regular"/>
              </a:rPr>
              <a:t> </a:t>
            </a:r>
            <a:r>
              <a:rPr lang="en-US" sz="5400" b="0" i="0" u="none" strike="noStrike" cap="none" spc="0" dirty="0" err="1">
                <a:ln>
                  <a:noFill/>
                </a:ln>
                <a:solidFill>
                  <a:srgbClr val="000000"/>
                </a:solidFill>
                <a:latin typeface="Maax Regular"/>
                <a:ea typeface="Maax Regular"/>
                <a:cs typeface="Maax Regular"/>
              </a:rPr>
              <a:t>Plenair</a:t>
            </a:r>
            <a:r>
              <a:rPr lang="en-US" sz="5400" b="0" i="0" u="none" strike="noStrike" cap="none" spc="0" dirty="0">
                <a:ln>
                  <a:noFill/>
                </a:ln>
                <a:solidFill>
                  <a:srgbClr val="000000"/>
                </a:solidFill>
                <a:latin typeface="Maax Regular"/>
                <a:ea typeface="Maax Regular"/>
                <a:cs typeface="Maax Regular"/>
              </a:rPr>
              <a:t>: </a:t>
            </a:r>
            <a:r>
              <a:rPr lang="en-US" sz="5400" b="0" i="0" u="none" strike="noStrike" cap="none" spc="0" dirty="0" err="1">
                <a:ln>
                  <a:noFill/>
                </a:ln>
                <a:solidFill>
                  <a:srgbClr val="000000"/>
                </a:solidFill>
                <a:latin typeface="Maax Regular"/>
                <a:ea typeface="Maax Regular"/>
                <a:cs typeface="Maax Regular"/>
              </a:rPr>
              <a:t>welke</a:t>
            </a:r>
            <a:r>
              <a:rPr lang="en-US" sz="5400" b="0" i="0" u="none" strike="noStrike" cap="none" spc="0" dirty="0">
                <a:ln>
                  <a:noFill/>
                </a:ln>
                <a:solidFill>
                  <a:srgbClr val="000000"/>
                </a:solidFill>
                <a:latin typeface="Maax Regular"/>
                <a:ea typeface="Maax Regular"/>
                <a:cs typeface="Maax Regular"/>
              </a:rPr>
              <a:t> </a:t>
            </a:r>
            <a:r>
              <a:rPr lang="en-US" sz="5400" b="0" i="0" u="none" strike="noStrike" cap="none" spc="0" dirty="0" err="1">
                <a:ln>
                  <a:noFill/>
                </a:ln>
                <a:solidFill>
                  <a:srgbClr val="000000"/>
                </a:solidFill>
                <a:latin typeface="Maax Regular"/>
                <a:ea typeface="Maax Regular"/>
                <a:cs typeface="Maax Regular"/>
              </a:rPr>
              <a:t>meetlocaties</a:t>
            </a:r>
            <a:r>
              <a:rPr lang="en-US" sz="5400" b="0" i="0" u="none" strike="noStrike" cap="none" spc="0" dirty="0">
                <a:ln>
                  <a:noFill/>
                </a:ln>
                <a:solidFill>
                  <a:srgbClr val="000000"/>
                </a:solidFill>
                <a:latin typeface="Maax Regular"/>
                <a:ea typeface="Maax Regular"/>
                <a:cs typeface="Maax Regular"/>
              </a:rPr>
              <a:t> </a:t>
            </a:r>
            <a:r>
              <a:rPr lang="en-US" sz="5400" b="0" i="0" u="none" strike="noStrike" cap="none" spc="0" dirty="0" err="1">
                <a:ln>
                  <a:noFill/>
                </a:ln>
                <a:solidFill>
                  <a:srgbClr val="000000"/>
                </a:solidFill>
                <a:latin typeface="Maax Regular"/>
                <a:ea typeface="Maax Regular"/>
                <a:cs typeface="Maax Regular"/>
              </a:rPr>
              <a:t>kiezen</a:t>
            </a:r>
            <a:r>
              <a:rPr lang="en-US" sz="5400" b="0" i="0" u="none" strike="noStrike" cap="none" spc="0" dirty="0">
                <a:ln>
                  <a:noFill/>
                </a:ln>
                <a:solidFill>
                  <a:srgbClr val="000000"/>
                </a:solidFill>
                <a:latin typeface="Maax Regular"/>
                <a:ea typeface="Maax Regular"/>
                <a:cs typeface="Maax Regular"/>
              </a:rPr>
              <a:t> we? </a:t>
            </a:r>
            <a:r>
              <a:rPr lang="en-US" sz="5400" dirty="0">
                <a:latin typeface="Maax Regular"/>
                <a:ea typeface="Maax Regular"/>
                <a:cs typeface="Maax Regular"/>
              </a:rPr>
              <a:t>We </a:t>
            </a:r>
            <a:r>
              <a:rPr lang="en-US" sz="5400" dirty="0" err="1">
                <a:latin typeface="Maax Regular"/>
                <a:ea typeface="Maax Regular"/>
                <a:cs typeface="Maax Regular"/>
              </a:rPr>
              <a:t>hebben</a:t>
            </a:r>
            <a:r>
              <a:rPr lang="en-US" sz="5400" dirty="0">
                <a:latin typeface="Maax Regular"/>
                <a:ea typeface="Maax Regular"/>
                <a:cs typeface="Maax Regular"/>
              </a:rPr>
              <a:t> er 2 </a:t>
            </a:r>
            <a:r>
              <a:rPr lang="en-US" sz="5400" dirty="0" err="1">
                <a:latin typeface="Maax Regular"/>
                <a:ea typeface="Maax Regular"/>
                <a:cs typeface="Maax Regular"/>
              </a:rPr>
              <a:t>voor</a:t>
            </a:r>
            <a:r>
              <a:rPr lang="en-US" sz="5400" dirty="0">
                <a:latin typeface="Maax Regular"/>
                <a:ea typeface="Maax Regular"/>
                <a:cs typeface="Maax Regular"/>
              </a:rPr>
              <a:t> de BEL-</a:t>
            </a:r>
            <a:r>
              <a:rPr lang="en-US" sz="5400" dirty="0" err="1">
                <a:latin typeface="Maax Regular"/>
                <a:ea typeface="Maax Regular"/>
                <a:cs typeface="Maax Regular"/>
              </a:rPr>
              <a:t>gemeenten</a:t>
            </a:r>
            <a:r>
              <a:rPr lang="en-US" sz="5400" dirty="0">
                <a:latin typeface="Maax Regular"/>
                <a:ea typeface="Maax Regular"/>
                <a:cs typeface="Maax Regular"/>
              </a:rPr>
              <a:t> </a:t>
            </a:r>
            <a:r>
              <a:rPr lang="en-US" sz="5400" dirty="0" err="1">
                <a:latin typeface="Maax Regular"/>
                <a:ea typeface="Maax Regular"/>
                <a:cs typeface="Maax Regular"/>
              </a:rPr>
              <a:t>en</a:t>
            </a:r>
            <a:r>
              <a:rPr lang="en-US" sz="5400" dirty="0">
                <a:latin typeface="Maax Regular"/>
                <a:ea typeface="Maax Regular"/>
                <a:cs typeface="Maax Regular"/>
              </a:rPr>
              <a:t> 2 </a:t>
            </a:r>
            <a:r>
              <a:rPr lang="en-US" sz="5400" dirty="0" err="1">
                <a:latin typeface="Maax Regular"/>
                <a:ea typeface="Maax Regular"/>
                <a:cs typeface="Maax Regular"/>
              </a:rPr>
              <a:t>voor</a:t>
            </a:r>
            <a:r>
              <a:rPr lang="en-US" sz="5400" dirty="0">
                <a:latin typeface="Maax Regular"/>
                <a:ea typeface="Maax Regular"/>
                <a:cs typeface="Maax Regular"/>
              </a:rPr>
              <a:t> </a:t>
            </a:r>
            <a:r>
              <a:rPr lang="en-US" sz="5400" dirty="0" err="1">
                <a:latin typeface="Maax Regular"/>
                <a:ea typeface="Maax Regular"/>
                <a:cs typeface="Maax Regular"/>
              </a:rPr>
              <a:t>Gooise</a:t>
            </a:r>
            <a:r>
              <a:rPr lang="en-US" sz="5400" dirty="0">
                <a:latin typeface="Maax Regular"/>
                <a:ea typeface="Maax Regular"/>
                <a:cs typeface="Maax Regular"/>
              </a:rPr>
              <a:t> </a:t>
            </a:r>
            <a:r>
              <a:rPr lang="en-US" sz="5400" dirty="0" err="1">
                <a:latin typeface="Maax Regular"/>
                <a:ea typeface="Maax Regular"/>
                <a:cs typeface="Maax Regular"/>
              </a:rPr>
              <a:t>Meren</a:t>
            </a:r>
            <a:r>
              <a:rPr lang="en-US" sz="5400" dirty="0">
                <a:latin typeface="Maax Regular"/>
                <a:ea typeface="Maax Regular"/>
                <a:cs typeface="Maax Regular"/>
              </a:rPr>
              <a:t>. Is er </a:t>
            </a:r>
            <a:r>
              <a:rPr lang="en-US" sz="5400" dirty="0" err="1">
                <a:latin typeface="Maax Regular"/>
                <a:ea typeface="Maax Regular"/>
                <a:cs typeface="Maax Regular"/>
              </a:rPr>
              <a:t>diversiteit</a:t>
            </a:r>
            <a:r>
              <a:rPr lang="en-US" sz="5400" dirty="0">
                <a:latin typeface="Maax Regular"/>
                <a:ea typeface="Maax Regular"/>
                <a:cs typeface="Maax Regular"/>
              </a:rPr>
              <a:t> in de </a:t>
            </a:r>
            <a:r>
              <a:rPr lang="en-US" sz="5400" dirty="0" err="1">
                <a:latin typeface="Maax Regular"/>
                <a:ea typeface="Maax Regular"/>
                <a:cs typeface="Maax Regular"/>
              </a:rPr>
              <a:t>gekozen</a:t>
            </a:r>
            <a:r>
              <a:rPr lang="en-US" sz="5400" dirty="0">
                <a:latin typeface="Maax Regular"/>
                <a:ea typeface="Maax Regular"/>
                <a:cs typeface="Maax Regular"/>
              </a:rPr>
              <a:t> </a:t>
            </a:r>
            <a:r>
              <a:rPr lang="en-US" sz="5400" dirty="0" err="1">
                <a:latin typeface="Maax Regular"/>
                <a:ea typeface="Maax Regular"/>
                <a:cs typeface="Maax Regular"/>
              </a:rPr>
              <a:t>locaties</a:t>
            </a:r>
            <a:r>
              <a:rPr lang="en-US" sz="5400" dirty="0">
                <a:latin typeface="Maax Regular"/>
                <a:ea typeface="Maax Regular"/>
                <a:cs typeface="Maax Regular"/>
              </a:rPr>
              <a:t>? </a:t>
            </a:r>
            <a:endParaRPr lang="en-US" sz="5400" b="0" i="0" u="none" strike="noStrike" cap="none" spc="0" dirty="0">
              <a:ln>
                <a:noFill/>
              </a:ln>
              <a:solidFill>
                <a:srgbClr val="000000"/>
              </a:solidFill>
              <a:latin typeface="Maax Regular"/>
              <a:ea typeface="Maax Regular"/>
              <a:cs typeface="Maax Regular"/>
            </a:endParaRPr>
          </a:p>
          <a:p>
            <a:pPr algn="l">
              <a:defRPr/>
            </a:pPr>
            <a:endParaRPr lang="en-US" sz="5400" dirty="0">
              <a:latin typeface="Maax Regular"/>
              <a:ea typeface="Maax Regular"/>
              <a:cs typeface="Maax Regular"/>
            </a:endParaRPr>
          </a:p>
        </p:txBody>
      </p:sp>
      <p:sp>
        <p:nvSpPr>
          <p:cNvPr id="12" name="Tekstvak 11"/>
          <p:cNvSpPr txBox="1"/>
          <p:nvPr/>
        </p:nvSpPr>
        <p:spPr bwMode="auto">
          <a:xfrm>
            <a:off x="2259034" y="1169368"/>
            <a:ext cx="19654046" cy="1015663"/>
          </a:xfrm>
          <a:prstGeom prst="rect">
            <a:avLst/>
          </a:prstGeom>
          <a:noFill/>
          <a:ln w="12700" cap="flat">
            <a:noFill/>
            <a:miter lim="400000"/>
          </a:ln>
          <a:effectLst/>
        </p:spPr>
        <p:style>
          <a:lnRef idx="0">
            <a:srgbClr val="000000"/>
          </a:lnRef>
          <a:fillRef idx="0">
            <a:srgbClr val="000000"/>
          </a:fillRef>
          <a:effectRef idx="0">
            <a:srgbClr val="000000"/>
          </a:effectRef>
          <a:fontRef idx="none"/>
        </p:style>
        <p:txBody>
          <a:bodyPr wrap="square">
            <a:spAutoFit/>
          </a:bodyPr>
          <a:lstStyle/>
          <a:p>
            <a:pPr algn="l">
              <a:defRPr/>
            </a:pPr>
            <a:r>
              <a:rPr lang="en-US" sz="6000" dirty="0" err="1"/>
              <a:t>Samen</a:t>
            </a:r>
            <a:r>
              <a:rPr lang="en-US" sz="6000" dirty="0"/>
              <a:t> </a:t>
            </a:r>
            <a:r>
              <a:rPr lang="en-US" sz="6000" dirty="0" err="1"/>
              <a:t>meetplan</a:t>
            </a:r>
            <a:r>
              <a:rPr lang="en-US" sz="6000" dirty="0"/>
              <a:t> </a:t>
            </a:r>
            <a:r>
              <a:rPr lang="en-US" sz="6000" dirty="0" err="1"/>
              <a:t>opstellen</a:t>
            </a:r>
            <a:r>
              <a:rPr lang="en-US" sz="6000" dirty="0"/>
              <a:t>	</a:t>
            </a:r>
            <a:endParaRPr lang="nl-NL" sz="800" dirty="0">
              <a:solidFill>
                <a:schemeClr val="tx1"/>
              </a:solidFill>
              <a:latin typeface="Waax Medium"/>
            </a:endParaRPr>
          </a:p>
        </p:txBody>
      </p:sp>
    </p:spTree>
    <p:extLst>
      <p:ext uri="{BB962C8B-B14F-4D97-AF65-F5344CB8AC3E}">
        <p14:creationId xmlns:p14="http://schemas.microsoft.com/office/powerpoint/2010/main" val="332656173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3182139" name="Titeltekst"/>
          <p:cNvSpPr txBox="1">
            <a:spLocks noGrp="1"/>
          </p:cNvSpPr>
          <p:nvPr>
            <p:ph type="title"/>
          </p:nvPr>
        </p:nvSpPr>
        <p:spPr bwMode="auto">
          <a:xfrm>
            <a:off x="3436092" y="5608332"/>
            <a:ext cx="17511815" cy="1569881"/>
          </a:xfrm>
          <a:prstGeom prst="rect">
            <a:avLst/>
          </a:prstGeom>
        </p:spPr>
        <p:txBody>
          <a:bodyPr/>
          <a:lstStyle>
            <a:lvl1pPr>
              <a:defRPr sz="10000">
                <a:solidFill>
                  <a:srgbClr val="FFFFFF"/>
                </a:solidFill>
              </a:defRPr>
            </a:lvl1pPr>
          </a:lstStyle>
          <a:p>
            <a:pPr>
              <a:defRPr/>
            </a:pPr>
            <a:r>
              <a:rPr lang="nl-NL" dirty="0"/>
              <a:t>Pilot: geluidsbelevingen in </a:t>
            </a:r>
            <a:r>
              <a:rPr lang="nl-NL" dirty="0" err="1"/>
              <a:t>Glimi</a:t>
            </a:r>
            <a:r>
              <a:rPr lang="nl-NL" dirty="0"/>
              <a:t> portal</a:t>
            </a:r>
            <a:endParaRPr dirty="0"/>
          </a:p>
        </p:txBody>
      </p:sp>
    </p:spTree>
    <p:extLst>
      <p:ext uri="{BB962C8B-B14F-4D97-AF65-F5344CB8AC3E}">
        <p14:creationId xmlns:p14="http://schemas.microsoft.com/office/powerpoint/2010/main" val="116370506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1327CE4-B92B-E621-F649-05280893502D}"/>
              </a:ext>
            </a:extLst>
          </p:cNvPr>
          <p:cNvSpPr>
            <a:spLocks noGrp="1"/>
          </p:cNvSpPr>
          <p:nvPr>
            <p:ph type="title"/>
          </p:nvPr>
        </p:nvSpPr>
        <p:spPr/>
        <p:txBody>
          <a:bodyPr>
            <a:normAutofit/>
          </a:bodyPr>
          <a:lstStyle/>
          <a:p>
            <a:r>
              <a:rPr lang="en-GB" sz="7200" dirty="0">
                <a:solidFill>
                  <a:schemeClr val="tx1"/>
                </a:solidFill>
              </a:rPr>
              <a:t>Hoe nu </a:t>
            </a:r>
            <a:r>
              <a:rPr lang="en-GB" sz="7200" dirty="0" err="1">
                <a:solidFill>
                  <a:schemeClr val="tx1"/>
                </a:solidFill>
              </a:rPr>
              <a:t>verder</a:t>
            </a:r>
            <a:r>
              <a:rPr lang="en-GB" sz="7200" dirty="0">
                <a:solidFill>
                  <a:schemeClr val="tx1"/>
                </a:solidFill>
              </a:rPr>
              <a:t>?</a:t>
            </a:r>
            <a:endParaRPr lang="en-NL" sz="7200" dirty="0">
              <a:solidFill>
                <a:schemeClr val="tx1"/>
              </a:solidFill>
            </a:endParaRPr>
          </a:p>
        </p:txBody>
      </p:sp>
      <p:sp>
        <p:nvSpPr>
          <p:cNvPr id="5" name="Text Placeholder 4">
            <a:extLst>
              <a:ext uri="{FF2B5EF4-FFF2-40B4-BE49-F238E27FC236}">
                <a16:creationId xmlns:a16="http://schemas.microsoft.com/office/drawing/2014/main" id="{10B21B6E-DDD0-5A2F-BBAF-78C89E782499}"/>
              </a:ext>
            </a:extLst>
          </p:cNvPr>
          <p:cNvSpPr>
            <a:spLocks noGrp="1"/>
          </p:cNvSpPr>
          <p:nvPr>
            <p:ph type="body" idx="1"/>
          </p:nvPr>
        </p:nvSpPr>
        <p:spPr/>
        <p:txBody>
          <a:bodyPr/>
          <a:lstStyle/>
          <a:p>
            <a:pPr marL="685800" marR="0" lvl="0" indent="-685800" algn="l" defTabSz="821531"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5000" dirty="0">
                <a:solidFill>
                  <a:srgbClr val="000000"/>
                </a:solidFill>
                <a:latin typeface="Maax Medium"/>
              </a:rPr>
              <a:t>Na het </a:t>
            </a:r>
            <a:r>
              <a:rPr lang="en-GB" sz="5000" dirty="0" err="1">
                <a:solidFill>
                  <a:srgbClr val="000000"/>
                </a:solidFill>
                <a:latin typeface="Maax Medium"/>
              </a:rPr>
              <a:t>plaatsen</a:t>
            </a:r>
            <a:r>
              <a:rPr lang="en-GB" sz="5000" dirty="0">
                <a:solidFill>
                  <a:srgbClr val="000000"/>
                </a:solidFill>
                <a:latin typeface="Maax Medium"/>
              </a:rPr>
              <a:t> van </a:t>
            </a:r>
            <a:r>
              <a:rPr lang="en-GB" sz="5000" dirty="0" err="1">
                <a:solidFill>
                  <a:srgbClr val="000000"/>
                </a:solidFill>
                <a:latin typeface="Maax Medium"/>
              </a:rPr>
              <a:t>geluidsmeters</a:t>
            </a:r>
            <a:r>
              <a:rPr lang="en-GB" sz="5000" dirty="0">
                <a:solidFill>
                  <a:srgbClr val="000000"/>
                </a:solidFill>
                <a:latin typeface="Maax Medium"/>
              </a:rPr>
              <a:t> door Munisense…</a:t>
            </a:r>
          </a:p>
          <a:p>
            <a:pPr marL="685800" marR="0" lvl="0" indent="-685800" algn="l" defTabSz="821531"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5000" dirty="0">
                <a:solidFill>
                  <a:srgbClr val="000000"/>
                </a:solidFill>
                <a:latin typeface="Maax Medium"/>
              </a:rPr>
              <a:t>… </a:t>
            </a:r>
            <a:r>
              <a:rPr lang="en-GB" sz="5000" dirty="0" err="1">
                <a:solidFill>
                  <a:srgbClr val="000000"/>
                </a:solidFill>
                <a:latin typeface="Maax Medium"/>
              </a:rPr>
              <a:t>Doorgeven</a:t>
            </a:r>
            <a:r>
              <a:rPr lang="en-GB" sz="5000" dirty="0">
                <a:solidFill>
                  <a:srgbClr val="000000"/>
                </a:solidFill>
                <a:latin typeface="Maax Medium"/>
              </a:rPr>
              <a:t> van </a:t>
            </a:r>
            <a:r>
              <a:rPr lang="en-GB" sz="5000" dirty="0" err="1">
                <a:solidFill>
                  <a:srgbClr val="000000"/>
                </a:solidFill>
                <a:latin typeface="Maax Medium"/>
              </a:rPr>
              <a:t>geluidsbeleving</a:t>
            </a:r>
            <a:r>
              <a:rPr lang="en-GB" sz="5000" dirty="0">
                <a:solidFill>
                  <a:srgbClr val="000000"/>
                </a:solidFill>
                <a:latin typeface="Maax Medium"/>
              </a:rPr>
              <a:t> via de </a:t>
            </a:r>
            <a:r>
              <a:rPr lang="en-GB" sz="5000" dirty="0" err="1">
                <a:solidFill>
                  <a:srgbClr val="000000"/>
                </a:solidFill>
                <a:latin typeface="Maax Medium"/>
              </a:rPr>
              <a:t>weportal</a:t>
            </a:r>
            <a:r>
              <a:rPr lang="en-GB" sz="5000" dirty="0">
                <a:solidFill>
                  <a:srgbClr val="000000"/>
                </a:solidFill>
                <a:latin typeface="Maax Medium"/>
              </a:rPr>
              <a:t>!</a:t>
            </a:r>
            <a:endParaRPr kumimoji="0" lang="en-GB" sz="5000" b="0" i="0" u="none" strike="noStrike" kern="0" cap="none" spc="0" normalizeH="0" baseline="0" noProof="0" dirty="0">
              <a:ln>
                <a:noFill/>
              </a:ln>
              <a:solidFill>
                <a:srgbClr val="000000"/>
              </a:solidFill>
              <a:effectLst/>
              <a:uLnTx/>
              <a:uFillTx/>
              <a:latin typeface="Maax Medium"/>
            </a:endParaRPr>
          </a:p>
          <a:p>
            <a:pPr marL="0" marR="0" lvl="0" indent="0" algn="l" defTabSz="821531" eaLnBrk="1" fontAlgn="auto" latinLnBrk="0" hangingPunct="1">
              <a:lnSpc>
                <a:spcPct val="100000"/>
              </a:lnSpc>
              <a:spcBef>
                <a:spcPts val="0"/>
              </a:spcBef>
              <a:spcAft>
                <a:spcPts val="0"/>
              </a:spcAft>
              <a:buClrTx/>
              <a:buSzTx/>
              <a:tabLst/>
              <a:defRPr/>
            </a:pPr>
            <a:endParaRPr lang="en-GB" sz="5000" dirty="0">
              <a:solidFill>
                <a:srgbClr val="000000"/>
              </a:solidFill>
              <a:latin typeface="Maax Medium"/>
            </a:endParaRPr>
          </a:p>
          <a:p>
            <a:pPr marL="685800" marR="0" lvl="0" indent="-685800" algn="l" defTabSz="821531"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5000" b="0" i="0" u="none" strike="noStrike" kern="0" cap="none" spc="0" normalizeH="0" baseline="0" noProof="0" dirty="0">
              <a:ln>
                <a:noFill/>
              </a:ln>
              <a:solidFill>
                <a:srgbClr val="000000"/>
              </a:solidFill>
              <a:effectLst/>
              <a:uLnTx/>
              <a:uFillTx/>
              <a:latin typeface="Maax Medium"/>
            </a:endParaRPr>
          </a:p>
          <a:p>
            <a:pPr marL="685800" marR="0" lvl="0" indent="-685800" algn="l" defTabSz="821531"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5000" b="0" i="0" u="none" strike="noStrike" kern="0" cap="none" spc="0" normalizeH="0" baseline="0" noProof="0" dirty="0">
              <a:ln>
                <a:noFill/>
              </a:ln>
              <a:solidFill>
                <a:srgbClr val="000000"/>
              </a:solidFill>
              <a:effectLst/>
              <a:uLnTx/>
              <a:uFillTx/>
              <a:latin typeface="Maax Medium"/>
            </a:endParaRPr>
          </a:p>
          <a:p>
            <a:pPr algn="l">
              <a:buFont typeface="Arial" panose="020B0604020202020204" pitchFamily="34" charset="0"/>
              <a:buChar char="•"/>
            </a:pPr>
            <a:endParaRPr lang="en-NL" dirty="0"/>
          </a:p>
        </p:txBody>
      </p:sp>
    </p:spTree>
    <p:extLst>
      <p:ext uri="{BB962C8B-B14F-4D97-AF65-F5344CB8AC3E}">
        <p14:creationId xmlns:p14="http://schemas.microsoft.com/office/powerpoint/2010/main" val="36677601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7B646-B427-44F2-8BDC-0AAABC557176}"/>
              </a:ext>
            </a:extLst>
          </p:cNvPr>
          <p:cNvSpPr>
            <a:spLocks noGrp="1"/>
          </p:cNvSpPr>
          <p:nvPr>
            <p:ph type="title"/>
          </p:nvPr>
        </p:nvSpPr>
        <p:spPr>
          <a:xfrm>
            <a:off x="3619500" y="11322495"/>
            <a:ext cx="17145000" cy="2174629"/>
          </a:xfrm>
        </p:spPr>
        <p:txBody>
          <a:bodyPr>
            <a:normAutofit/>
          </a:bodyPr>
          <a:lstStyle/>
          <a:p>
            <a:r>
              <a:rPr lang="en-GB" sz="7200" dirty="0">
                <a:solidFill>
                  <a:schemeClr val="tx1"/>
                </a:solidFill>
              </a:rPr>
              <a:t>Portal.glimi.nl</a:t>
            </a:r>
            <a:endParaRPr lang="en-NL" sz="7200" dirty="0">
              <a:solidFill>
                <a:schemeClr val="tx1"/>
              </a:solidFill>
            </a:endParaRPr>
          </a:p>
        </p:txBody>
      </p:sp>
      <p:sp>
        <p:nvSpPr>
          <p:cNvPr id="3" name="Text Placeholder 2">
            <a:extLst>
              <a:ext uri="{FF2B5EF4-FFF2-40B4-BE49-F238E27FC236}">
                <a16:creationId xmlns:a16="http://schemas.microsoft.com/office/drawing/2014/main" id="{B73506B7-9E2B-4A64-2DBA-9E4FB2CC51D4}"/>
              </a:ext>
            </a:extLst>
          </p:cNvPr>
          <p:cNvSpPr>
            <a:spLocks noGrp="1"/>
          </p:cNvSpPr>
          <p:nvPr>
            <p:ph type="body" idx="1"/>
          </p:nvPr>
        </p:nvSpPr>
        <p:spPr/>
        <p:txBody>
          <a:bodyPr/>
          <a:lstStyle/>
          <a:p>
            <a:endParaRPr lang="en-NL" dirty="0"/>
          </a:p>
        </p:txBody>
      </p:sp>
      <p:pic>
        <p:nvPicPr>
          <p:cNvPr id="4" name="Google Shape;417;p18">
            <a:extLst>
              <a:ext uri="{FF2B5EF4-FFF2-40B4-BE49-F238E27FC236}">
                <a16:creationId xmlns:a16="http://schemas.microsoft.com/office/drawing/2014/main" id="{7A54F9EB-CA8B-10C5-4A09-82C025DFF3EE}"/>
              </a:ext>
            </a:extLst>
          </p:cNvPr>
          <p:cNvPicPr preferRelativeResize="0"/>
          <p:nvPr/>
        </p:nvPicPr>
        <p:blipFill rotWithShape="1">
          <a:blip r:embed="rId3">
            <a:alphaModFix/>
          </a:blip>
          <a:srcRect/>
          <a:stretch/>
        </p:blipFill>
        <p:spPr>
          <a:xfrm>
            <a:off x="1184964" y="1334061"/>
            <a:ext cx="22034448" cy="8928992"/>
          </a:xfrm>
          <a:prstGeom prst="rect">
            <a:avLst/>
          </a:prstGeom>
          <a:noFill/>
          <a:ln>
            <a:noFill/>
          </a:ln>
        </p:spPr>
      </p:pic>
    </p:spTree>
    <p:extLst>
      <p:ext uri="{BB962C8B-B14F-4D97-AF65-F5344CB8AC3E}">
        <p14:creationId xmlns:p14="http://schemas.microsoft.com/office/powerpoint/2010/main" val="197775989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305D0-E546-2B60-B564-4013BB51B46B}"/>
              </a:ext>
            </a:extLst>
          </p:cNvPr>
          <p:cNvSpPr>
            <a:spLocks noGrp="1"/>
          </p:cNvSpPr>
          <p:nvPr>
            <p:ph type="title"/>
          </p:nvPr>
        </p:nvSpPr>
        <p:spPr>
          <a:xfrm>
            <a:off x="868861" y="11018638"/>
            <a:ext cx="17145000" cy="2697362"/>
          </a:xfrm>
        </p:spPr>
        <p:txBody>
          <a:bodyPr>
            <a:normAutofit/>
          </a:bodyPr>
          <a:lstStyle/>
          <a:p>
            <a:r>
              <a:rPr lang="en-GB" sz="7200" dirty="0" err="1">
                <a:solidFill>
                  <a:schemeClr val="tx1"/>
                </a:solidFill>
              </a:rPr>
              <a:t>Kies</a:t>
            </a:r>
            <a:r>
              <a:rPr lang="en-GB" sz="7200" dirty="0">
                <a:solidFill>
                  <a:schemeClr val="tx1"/>
                </a:solidFill>
              </a:rPr>
              <a:t> </a:t>
            </a:r>
            <a:r>
              <a:rPr lang="en-GB" sz="7200" dirty="0" err="1">
                <a:solidFill>
                  <a:schemeClr val="tx1"/>
                </a:solidFill>
              </a:rPr>
              <a:t>uw</a:t>
            </a:r>
            <a:r>
              <a:rPr lang="en-GB" sz="7200" dirty="0">
                <a:solidFill>
                  <a:schemeClr val="tx1"/>
                </a:solidFill>
              </a:rPr>
              <a:t> </a:t>
            </a:r>
            <a:r>
              <a:rPr lang="en-GB" sz="7200" dirty="0" err="1">
                <a:solidFill>
                  <a:schemeClr val="tx1"/>
                </a:solidFill>
              </a:rPr>
              <a:t>locatie</a:t>
            </a:r>
            <a:endParaRPr lang="en-NL" sz="7200" dirty="0">
              <a:solidFill>
                <a:schemeClr val="tx1"/>
              </a:solidFill>
            </a:endParaRPr>
          </a:p>
        </p:txBody>
      </p:sp>
      <p:sp>
        <p:nvSpPr>
          <p:cNvPr id="3" name="Text Placeholder 2">
            <a:extLst>
              <a:ext uri="{FF2B5EF4-FFF2-40B4-BE49-F238E27FC236}">
                <a16:creationId xmlns:a16="http://schemas.microsoft.com/office/drawing/2014/main" id="{F25EF055-E85F-4C0D-B818-1D0FB26F481D}"/>
              </a:ext>
            </a:extLst>
          </p:cNvPr>
          <p:cNvSpPr>
            <a:spLocks noGrp="1"/>
          </p:cNvSpPr>
          <p:nvPr>
            <p:ph type="body" idx="1"/>
          </p:nvPr>
        </p:nvSpPr>
        <p:spPr>
          <a:xfrm>
            <a:off x="859649" y="521661"/>
            <a:ext cx="13636607" cy="9792723"/>
          </a:xfrm>
        </p:spPr>
        <p:txBody>
          <a:bodyPr/>
          <a:lstStyle/>
          <a:p>
            <a:pPr algn="l">
              <a:lnSpc>
                <a:spcPct val="150000"/>
              </a:lnSpc>
            </a:pPr>
            <a:r>
              <a:rPr lang="nl-NL" sz="4400" b="0" i="0" dirty="0">
                <a:solidFill>
                  <a:srgbClr val="000000"/>
                </a:solidFill>
                <a:effectLst/>
                <a:latin typeface="Maax Regular"/>
              </a:rPr>
              <a:t>1. Ga naar </a:t>
            </a:r>
            <a:r>
              <a:rPr lang="nl-NL" sz="4400" b="0" i="0" u="none" strike="noStrike" dirty="0">
                <a:solidFill>
                  <a:srgbClr val="005A95"/>
                </a:solidFill>
                <a:effectLst/>
                <a:latin typeface="Maax Regular"/>
                <a:hlinkClick r:id="rId3"/>
              </a:rPr>
              <a:t>portal.glimi.nl</a:t>
            </a:r>
            <a:r>
              <a:rPr lang="nl-NL" sz="4400" b="0" i="0" dirty="0">
                <a:solidFill>
                  <a:srgbClr val="000000"/>
                </a:solidFill>
                <a:effectLst/>
                <a:latin typeface="Maax Regular"/>
              </a:rPr>
              <a:t> en klik vervolgens op "ga van start" + "volgende"</a:t>
            </a:r>
          </a:p>
          <a:p>
            <a:pPr algn="l">
              <a:lnSpc>
                <a:spcPct val="150000"/>
              </a:lnSpc>
            </a:pPr>
            <a:r>
              <a:rPr lang="nl-NL" sz="4400" b="0" i="0" dirty="0">
                <a:solidFill>
                  <a:srgbClr val="000000"/>
                </a:solidFill>
                <a:effectLst/>
                <a:latin typeface="Maax Regular"/>
              </a:rPr>
              <a:t>2. De onderzoeksgebieden en de meetpunten zijn te zien op de landkaart. Selecteer de </a:t>
            </a:r>
            <a:r>
              <a:rPr lang="nl-NL" sz="4400" b="1" i="0" dirty="0">
                <a:solidFill>
                  <a:srgbClr val="000000"/>
                </a:solidFill>
                <a:effectLst/>
                <a:latin typeface="Maax Regular"/>
              </a:rPr>
              <a:t>dichtstbijzijnde geluidsmeter</a:t>
            </a:r>
            <a:r>
              <a:rPr lang="nl-NL" sz="4400" b="0" i="0" dirty="0">
                <a:solidFill>
                  <a:srgbClr val="000000"/>
                </a:solidFill>
                <a:effectLst/>
                <a:latin typeface="Maax Regular"/>
              </a:rPr>
              <a:t> op de kaart, voer uw adres of postcode in of kies voor de "GPS" knop om uw gps-locatie te zoeken (laatste is vooral voor smartphones).</a:t>
            </a:r>
          </a:p>
          <a:p>
            <a:endParaRPr lang="en-NL" dirty="0"/>
          </a:p>
        </p:txBody>
      </p:sp>
      <p:pic>
        <p:nvPicPr>
          <p:cNvPr id="5" name="Picture 4" descr="Map&#10;&#10;Description automatically generated">
            <a:extLst>
              <a:ext uri="{FF2B5EF4-FFF2-40B4-BE49-F238E27FC236}">
                <a16:creationId xmlns:a16="http://schemas.microsoft.com/office/drawing/2014/main" id="{7652384E-4595-AE8F-7EF2-A87046A9EE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496257" y="521661"/>
            <a:ext cx="5170240" cy="7882832"/>
          </a:xfrm>
          <a:prstGeom prst="rect">
            <a:avLst/>
          </a:prstGeom>
        </p:spPr>
      </p:pic>
      <p:pic>
        <p:nvPicPr>
          <p:cNvPr id="7" name="Picture 6" descr="Diagram, map&#10;&#10;Description automatically generated">
            <a:extLst>
              <a:ext uri="{FF2B5EF4-FFF2-40B4-BE49-F238E27FC236}">
                <a16:creationId xmlns:a16="http://schemas.microsoft.com/office/drawing/2014/main" id="{67A7E101-C10F-80C2-60D9-8C1FF9DFDDE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672720" y="4933793"/>
            <a:ext cx="5170240" cy="8257429"/>
          </a:xfrm>
          <a:prstGeom prst="rect">
            <a:avLst/>
          </a:prstGeom>
        </p:spPr>
      </p:pic>
    </p:spTree>
    <p:extLst>
      <p:ext uri="{BB962C8B-B14F-4D97-AF65-F5344CB8AC3E}">
        <p14:creationId xmlns:p14="http://schemas.microsoft.com/office/powerpoint/2010/main" val="156485207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C7505-7C05-8999-9182-58AB6120D05C}"/>
              </a:ext>
            </a:extLst>
          </p:cNvPr>
          <p:cNvSpPr>
            <a:spLocks noGrp="1"/>
          </p:cNvSpPr>
          <p:nvPr>
            <p:ph type="title"/>
          </p:nvPr>
        </p:nvSpPr>
        <p:spPr>
          <a:xfrm>
            <a:off x="3629687" y="10777746"/>
            <a:ext cx="10660732" cy="2246637"/>
          </a:xfrm>
        </p:spPr>
        <p:txBody>
          <a:bodyPr>
            <a:normAutofit/>
          </a:bodyPr>
          <a:lstStyle/>
          <a:p>
            <a:r>
              <a:rPr lang="en-GB" sz="7200" dirty="0">
                <a:solidFill>
                  <a:schemeClr val="tx1"/>
                </a:solidFill>
              </a:rPr>
              <a:t>Harmonica Index</a:t>
            </a:r>
            <a:endParaRPr lang="en-NL" sz="7200" dirty="0">
              <a:solidFill>
                <a:schemeClr val="tx1"/>
              </a:solidFill>
            </a:endParaRPr>
          </a:p>
        </p:txBody>
      </p:sp>
      <p:sp>
        <p:nvSpPr>
          <p:cNvPr id="3" name="Text Placeholder 2">
            <a:extLst>
              <a:ext uri="{FF2B5EF4-FFF2-40B4-BE49-F238E27FC236}">
                <a16:creationId xmlns:a16="http://schemas.microsoft.com/office/drawing/2014/main" id="{146FE9F0-21F2-E359-BA86-5CE23BAFFB33}"/>
              </a:ext>
            </a:extLst>
          </p:cNvPr>
          <p:cNvSpPr>
            <a:spLocks noGrp="1"/>
          </p:cNvSpPr>
          <p:nvPr>
            <p:ph type="body" idx="1"/>
          </p:nvPr>
        </p:nvSpPr>
        <p:spPr>
          <a:xfrm>
            <a:off x="723185" y="691617"/>
            <a:ext cx="13917088" cy="9211755"/>
          </a:xfrm>
        </p:spPr>
        <p:txBody>
          <a:bodyPr>
            <a:normAutofit/>
          </a:bodyPr>
          <a:lstStyle/>
          <a:p>
            <a:pPr marL="685800" marR="0" lvl="0" indent="-685800" algn="l" defTabSz="821531"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4400" dirty="0" err="1">
                <a:solidFill>
                  <a:srgbClr val="000000"/>
                </a:solidFill>
                <a:latin typeface="Maax Regular"/>
              </a:rPr>
              <a:t>Indruk</a:t>
            </a:r>
            <a:r>
              <a:rPr lang="en-GB" sz="4400" dirty="0">
                <a:solidFill>
                  <a:srgbClr val="000000"/>
                </a:solidFill>
                <a:latin typeface="Maax Regular"/>
              </a:rPr>
              <a:t> van de </a:t>
            </a:r>
            <a:r>
              <a:rPr lang="en-GB" sz="4400" dirty="0" err="1">
                <a:solidFill>
                  <a:srgbClr val="000000"/>
                </a:solidFill>
                <a:latin typeface="Maax Regular"/>
              </a:rPr>
              <a:t>kwaliteit</a:t>
            </a:r>
            <a:r>
              <a:rPr lang="en-GB" sz="4400" dirty="0">
                <a:solidFill>
                  <a:srgbClr val="000000"/>
                </a:solidFill>
                <a:latin typeface="Maax Regular"/>
              </a:rPr>
              <a:t> van de </a:t>
            </a:r>
            <a:r>
              <a:rPr lang="en-GB" sz="4400" dirty="0" err="1">
                <a:solidFill>
                  <a:srgbClr val="000000"/>
                </a:solidFill>
                <a:latin typeface="Maax Regular"/>
              </a:rPr>
              <a:t>geluidsomgeving</a:t>
            </a:r>
            <a:endParaRPr lang="en-GB" sz="4400" dirty="0">
              <a:solidFill>
                <a:srgbClr val="000000"/>
              </a:solidFill>
              <a:latin typeface="Maax Regular"/>
            </a:endParaRPr>
          </a:p>
          <a:p>
            <a:pPr marL="1600200" lvl="1" indent="-685800" algn="l" defTabSz="821531">
              <a:lnSpc>
                <a:spcPct val="100000"/>
              </a:lnSpc>
              <a:spcBef>
                <a:spcPts val="0"/>
              </a:spcBef>
              <a:buClrTx/>
              <a:buSzTx/>
              <a:buFont typeface="Arial" panose="020B0604020202020204" pitchFamily="34" charset="0"/>
              <a:buChar char="•"/>
              <a:defRPr/>
            </a:pPr>
            <a:r>
              <a:rPr lang="en-GB" sz="4400" dirty="0">
                <a:solidFill>
                  <a:srgbClr val="FF0000"/>
                </a:solidFill>
                <a:latin typeface="Maax Regular"/>
              </a:rPr>
              <a:t>Rood</a:t>
            </a:r>
            <a:r>
              <a:rPr lang="en-GB" sz="4400" dirty="0">
                <a:solidFill>
                  <a:schemeClr val="tx1"/>
                </a:solidFill>
                <a:latin typeface="Maax Regular"/>
              </a:rPr>
              <a:t> = </a:t>
            </a:r>
            <a:r>
              <a:rPr lang="en-GB" sz="4400" dirty="0" err="1">
                <a:solidFill>
                  <a:schemeClr val="tx1"/>
                </a:solidFill>
                <a:latin typeface="Maax Regular"/>
              </a:rPr>
              <a:t>chaotisch</a:t>
            </a:r>
            <a:r>
              <a:rPr lang="en-GB" sz="4400" dirty="0">
                <a:solidFill>
                  <a:schemeClr val="tx1"/>
                </a:solidFill>
                <a:latin typeface="Maax Regular"/>
              </a:rPr>
              <a:t>/</a:t>
            </a:r>
            <a:r>
              <a:rPr lang="en-GB" sz="4400" dirty="0" err="1">
                <a:solidFill>
                  <a:schemeClr val="tx1"/>
                </a:solidFill>
                <a:latin typeface="Maax Regular"/>
              </a:rPr>
              <a:t>zeer</a:t>
            </a:r>
            <a:r>
              <a:rPr lang="en-GB" sz="4400" dirty="0">
                <a:solidFill>
                  <a:schemeClr val="tx1"/>
                </a:solidFill>
                <a:latin typeface="Maax Regular"/>
              </a:rPr>
              <a:t> </a:t>
            </a:r>
            <a:r>
              <a:rPr lang="en-GB" sz="4400" dirty="0" err="1">
                <a:solidFill>
                  <a:schemeClr val="tx1"/>
                </a:solidFill>
                <a:latin typeface="Maax Regular"/>
              </a:rPr>
              <a:t>luidruchtig</a:t>
            </a:r>
            <a:endParaRPr lang="en-GB" sz="4400" dirty="0">
              <a:solidFill>
                <a:schemeClr val="tx1"/>
              </a:solidFill>
              <a:latin typeface="Maax Regular"/>
            </a:endParaRPr>
          </a:p>
          <a:p>
            <a:pPr marL="1600200" lvl="1" indent="-685800" algn="l" defTabSz="821531">
              <a:lnSpc>
                <a:spcPct val="100000"/>
              </a:lnSpc>
              <a:spcBef>
                <a:spcPts val="0"/>
              </a:spcBef>
              <a:buClrTx/>
              <a:buSzTx/>
              <a:buFont typeface="Arial" panose="020B0604020202020204" pitchFamily="34" charset="0"/>
              <a:buChar char="•"/>
              <a:defRPr/>
            </a:pPr>
            <a:r>
              <a:rPr lang="en-GB" sz="4400" dirty="0" err="1">
                <a:solidFill>
                  <a:srgbClr val="E0680E"/>
                </a:solidFill>
                <a:latin typeface="Maax Regular"/>
              </a:rPr>
              <a:t>Oranje</a:t>
            </a:r>
            <a:r>
              <a:rPr lang="en-GB" sz="4400" dirty="0">
                <a:solidFill>
                  <a:srgbClr val="E0680E"/>
                </a:solidFill>
                <a:latin typeface="Maax Regular"/>
              </a:rPr>
              <a:t>/</a:t>
            </a:r>
            <a:r>
              <a:rPr lang="en-GB" sz="4400" dirty="0" err="1">
                <a:solidFill>
                  <a:srgbClr val="E0680E"/>
                </a:solidFill>
                <a:latin typeface="Maax Regular"/>
              </a:rPr>
              <a:t>geel</a:t>
            </a:r>
            <a:r>
              <a:rPr lang="en-GB" sz="4400" dirty="0">
                <a:solidFill>
                  <a:srgbClr val="E0680E"/>
                </a:solidFill>
                <a:latin typeface="Maax Regular"/>
              </a:rPr>
              <a:t> </a:t>
            </a:r>
            <a:r>
              <a:rPr lang="en-GB" sz="4400" dirty="0">
                <a:solidFill>
                  <a:schemeClr val="tx1"/>
                </a:solidFill>
                <a:latin typeface="Maax Regular"/>
              </a:rPr>
              <a:t>= </a:t>
            </a:r>
            <a:r>
              <a:rPr lang="en-GB" sz="4400" dirty="0" err="1">
                <a:solidFill>
                  <a:schemeClr val="tx1"/>
                </a:solidFill>
                <a:latin typeface="Maax Regular"/>
              </a:rPr>
              <a:t>levendig</a:t>
            </a:r>
            <a:r>
              <a:rPr lang="en-GB" sz="4400" dirty="0">
                <a:solidFill>
                  <a:schemeClr val="tx1"/>
                </a:solidFill>
                <a:latin typeface="Maax Regular"/>
              </a:rPr>
              <a:t> / </a:t>
            </a:r>
            <a:r>
              <a:rPr lang="en-GB" sz="4400" dirty="0" err="1">
                <a:solidFill>
                  <a:schemeClr val="tx1"/>
                </a:solidFill>
                <a:latin typeface="Maax Regular"/>
              </a:rPr>
              <a:t>luidruchtig</a:t>
            </a:r>
            <a:endParaRPr lang="en-GB" sz="4400" dirty="0">
              <a:solidFill>
                <a:schemeClr val="tx1"/>
              </a:solidFill>
              <a:latin typeface="Maax Regular"/>
            </a:endParaRPr>
          </a:p>
          <a:p>
            <a:pPr marL="1600200" lvl="1" indent="-685800" algn="l" defTabSz="821531">
              <a:lnSpc>
                <a:spcPct val="100000"/>
              </a:lnSpc>
              <a:spcBef>
                <a:spcPts val="0"/>
              </a:spcBef>
              <a:buClrTx/>
              <a:buSzTx/>
              <a:buFont typeface="Arial" panose="020B0604020202020204" pitchFamily="34" charset="0"/>
              <a:buChar char="•"/>
              <a:defRPr/>
            </a:pPr>
            <a:r>
              <a:rPr lang="en-GB" sz="4400" dirty="0">
                <a:solidFill>
                  <a:schemeClr val="accent6">
                    <a:lumMod val="75000"/>
                  </a:schemeClr>
                </a:solidFill>
                <a:latin typeface="Maax Regular"/>
              </a:rPr>
              <a:t>Groen</a:t>
            </a:r>
            <a:r>
              <a:rPr lang="en-GB" sz="4400" dirty="0">
                <a:solidFill>
                  <a:schemeClr val="tx1"/>
                </a:solidFill>
                <a:latin typeface="Maax Regular"/>
              </a:rPr>
              <a:t> = </a:t>
            </a:r>
            <a:r>
              <a:rPr lang="en-GB" sz="4400" dirty="0" err="1">
                <a:solidFill>
                  <a:schemeClr val="tx1"/>
                </a:solidFill>
                <a:latin typeface="Maax Regular"/>
              </a:rPr>
              <a:t>kalm</a:t>
            </a:r>
            <a:r>
              <a:rPr lang="en-GB" sz="4400" dirty="0">
                <a:solidFill>
                  <a:schemeClr val="tx1"/>
                </a:solidFill>
                <a:latin typeface="Maax Regular"/>
              </a:rPr>
              <a:t> / </a:t>
            </a:r>
            <a:r>
              <a:rPr lang="en-GB" sz="4400" dirty="0" err="1">
                <a:solidFill>
                  <a:schemeClr val="tx1"/>
                </a:solidFill>
                <a:latin typeface="Maax Regular"/>
              </a:rPr>
              <a:t>rustig</a:t>
            </a:r>
            <a:endParaRPr lang="en-GB" sz="4400" dirty="0">
              <a:solidFill>
                <a:schemeClr val="tx1"/>
              </a:solidFill>
              <a:latin typeface="Maax Regular"/>
            </a:endParaRPr>
          </a:p>
          <a:p>
            <a:pPr marL="685800" indent="-685800" algn="l" defTabSz="821531">
              <a:lnSpc>
                <a:spcPct val="100000"/>
              </a:lnSpc>
              <a:spcBef>
                <a:spcPts val="0"/>
              </a:spcBef>
              <a:buClrTx/>
              <a:buSzTx/>
              <a:buFont typeface="Arial" panose="020B0604020202020204" pitchFamily="34" charset="0"/>
              <a:buChar char="•"/>
              <a:defRPr/>
            </a:pPr>
            <a:endParaRPr lang="en-GB" sz="4400" dirty="0">
              <a:solidFill>
                <a:schemeClr val="tx1"/>
              </a:solidFill>
              <a:latin typeface="Maax Regular"/>
            </a:endParaRPr>
          </a:p>
          <a:p>
            <a:pPr marL="685800" indent="-685800" algn="l" defTabSz="821531">
              <a:lnSpc>
                <a:spcPct val="100000"/>
              </a:lnSpc>
              <a:spcBef>
                <a:spcPts val="0"/>
              </a:spcBef>
              <a:buClrTx/>
              <a:buSzTx/>
              <a:buFont typeface="Arial" panose="020B0604020202020204" pitchFamily="34" charset="0"/>
              <a:buChar char="•"/>
              <a:defRPr/>
            </a:pPr>
            <a:r>
              <a:rPr lang="en-GB" sz="4400" dirty="0">
                <a:solidFill>
                  <a:schemeClr val="tx1"/>
                </a:solidFill>
                <a:latin typeface="Maax Regular"/>
              </a:rPr>
              <a:t>‘</a:t>
            </a:r>
            <a:r>
              <a:rPr lang="en-GB" sz="4400" dirty="0" err="1">
                <a:solidFill>
                  <a:schemeClr val="tx1"/>
                </a:solidFill>
                <a:latin typeface="Maax Regular"/>
              </a:rPr>
              <a:t>Staafvorm</a:t>
            </a:r>
            <a:r>
              <a:rPr lang="en-GB" sz="4400" dirty="0">
                <a:solidFill>
                  <a:schemeClr val="tx1"/>
                </a:solidFill>
                <a:latin typeface="Maax Regular"/>
              </a:rPr>
              <a:t>’ is het </a:t>
            </a:r>
            <a:r>
              <a:rPr lang="en-GB" sz="4400" dirty="0" err="1">
                <a:solidFill>
                  <a:schemeClr val="tx1"/>
                </a:solidFill>
                <a:latin typeface="Maax Regular"/>
              </a:rPr>
              <a:t>achtergrondgeluid</a:t>
            </a:r>
            <a:r>
              <a:rPr lang="en-GB" sz="4400" dirty="0">
                <a:solidFill>
                  <a:schemeClr val="tx1"/>
                </a:solidFill>
                <a:latin typeface="Maax Regular"/>
              </a:rPr>
              <a:t> </a:t>
            </a:r>
          </a:p>
          <a:p>
            <a:pPr marL="685800" indent="-685800" algn="l" defTabSz="821531">
              <a:lnSpc>
                <a:spcPct val="100000"/>
              </a:lnSpc>
              <a:spcBef>
                <a:spcPts val="0"/>
              </a:spcBef>
              <a:buClrTx/>
              <a:buSzTx/>
              <a:buFont typeface="Arial" panose="020B0604020202020204" pitchFamily="34" charset="0"/>
              <a:buChar char="•"/>
              <a:defRPr/>
            </a:pPr>
            <a:r>
              <a:rPr lang="en-GB" sz="4400" dirty="0">
                <a:solidFill>
                  <a:schemeClr val="tx1"/>
                </a:solidFill>
                <a:latin typeface="Maax Regular"/>
              </a:rPr>
              <a:t>‘Punt’ is de </a:t>
            </a:r>
            <a:r>
              <a:rPr lang="en-GB" sz="4400" dirty="0" err="1">
                <a:solidFill>
                  <a:schemeClr val="tx1"/>
                </a:solidFill>
                <a:latin typeface="Maax Regular"/>
              </a:rPr>
              <a:t>dynamiek</a:t>
            </a:r>
            <a:r>
              <a:rPr lang="en-GB" sz="4400" dirty="0">
                <a:solidFill>
                  <a:schemeClr val="tx1"/>
                </a:solidFill>
                <a:latin typeface="Maax Regular"/>
              </a:rPr>
              <a:t> (</a:t>
            </a:r>
            <a:r>
              <a:rPr lang="en-GB" sz="4400" dirty="0" err="1">
                <a:solidFill>
                  <a:schemeClr val="tx1"/>
                </a:solidFill>
                <a:latin typeface="Maax Regular"/>
              </a:rPr>
              <a:t>verandering</a:t>
            </a:r>
            <a:r>
              <a:rPr lang="en-GB" sz="4400" dirty="0">
                <a:solidFill>
                  <a:schemeClr val="tx1"/>
                </a:solidFill>
                <a:latin typeface="Maax Regular"/>
              </a:rPr>
              <a:t>) in </a:t>
            </a:r>
            <a:r>
              <a:rPr lang="en-GB" sz="4400" dirty="0" err="1">
                <a:solidFill>
                  <a:schemeClr val="tx1"/>
                </a:solidFill>
                <a:latin typeface="Maax Regular"/>
              </a:rPr>
              <a:t>geluid</a:t>
            </a:r>
            <a:endParaRPr lang="en-GB" sz="4400" dirty="0">
              <a:solidFill>
                <a:schemeClr val="tx1"/>
              </a:solidFill>
              <a:latin typeface="Maax Regular"/>
            </a:endParaRPr>
          </a:p>
          <a:p>
            <a:pPr marL="685800" indent="-685800" algn="l" defTabSz="821531">
              <a:lnSpc>
                <a:spcPct val="100000"/>
              </a:lnSpc>
              <a:spcBef>
                <a:spcPts val="0"/>
              </a:spcBef>
              <a:buClrTx/>
              <a:buSzTx/>
              <a:buFont typeface="Arial" panose="020B0604020202020204" pitchFamily="34" charset="0"/>
              <a:buChar char="•"/>
              <a:defRPr/>
            </a:pPr>
            <a:endParaRPr lang="en-GB" sz="4000" dirty="0">
              <a:solidFill>
                <a:schemeClr val="tx1"/>
              </a:solidFill>
              <a:latin typeface="Maax Regular"/>
            </a:endParaRPr>
          </a:p>
          <a:p>
            <a:pPr marL="914400" lvl="1" indent="0" algn="l" defTabSz="821531">
              <a:lnSpc>
                <a:spcPct val="100000"/>
              </a:lnSpc>
              <a:spcBef>
                <a:spcPts val="0"/>
              </a:spcBef>
              <a:buClrTx/>
              <a:buSzTx/>
              <a:defRPr/>
            </a:pPr>
            <a:endParaRPr lang="en-GB" sz="3600" dirty="0">
              <a:solidFill>
                <a:srgbClr val="000000"/>
              </a:solidFill>
              <a:latin typeface="Maax Medium"/>
            </a:endParaRPr>
          </a:p>
          <a:p>
            <a:pPr marL="1600200" lvl="1" indent="-685800" algn="l" defTabSz="821531">
              <a:lnSpc>
                <a:spcPct val="100000"/>
              </a:lnSpc>
              <a:spcBef>
                <a:spcPts val="0"/>
              </a:spcBef>
              <a:buClrTx/>
              <a:buSzTx/>
              <a:buFont typeface="Arial" panose="020B0604020202020204" pitchFamily="34" charset="0"/>
              <a:buChar char="•"/>
              <a:defRPr/>
            </a:pPr>
            <a:endParaRPr lang="en-GB" sz="3600" dirty="0">
              <a:solidFill>
                <a:srgbClr val="000000"/>
              </a:solidFill>
              <a:latin typeface="Maax Medium"/>
            </a:endParaRPr>
          </a:p>
        </p:txBody>
      </p:sp>
      <p:pic>
        <p:nvPicPr>
          <p:cNvPr id="5" name="Picture 4" descr="Chart, bar chart&#10;&#10;Description automatically generated">
            <a:extLst>
              <a:ext uri="{FF2B5EF4-FFF2-40B4-BE49-F238E27FC236}">
                <a16:creationId xmlns:a16="http://schemas.microsoft.com/office/drawing/2014/main" id="{3123E3D7-0056-8321-5604-9CA23035AF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73675" y="71878"/>
            <a:ext cx="9387141" cy="12985545"/>
          </a:xfrm>
          <a:prstGeom prst="rect">
            <a:avLst/>
          </a:prstGeom>
        </p:spPr>
      </p:pic>
    </p:spTree>
    <p:extLst>
      <p:ext uri="{BB962C8B-B14F-4D97-AF65-F5344CB8AC3E}">
        <p14:creationId xmlns:p14="http://schemas.microsoft.com/office/powerpoint/2010/main" val="395389031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5B9A2-FF69-BCEE-92F4-316E14780560}"/>
              </a:ext>
            </a:extLst>
          </p:cNvPr>
          <p:cNvSpPr>
            <a:spLocks noGrp="1"/>
          </p:cNvSpPr>
          <p:nvPr>
            <p:ph type="title"/>
          </p:nvPr>
        </p:nvSpPr>
        <p:spPr>
          <a:xfrm>
            <a:off x="3619500" y="10530408"/>
            <a:ext cx="11104729" cy="2966717"/>
          </a:xfrm>
        </p:spPr>
        <p:txBody>
          <a:bodyPr>
            <a:normAutofit/>
          </a:bodyPr>
          <a:lstStyle/>
          <a:p>
            <a:r>
              <a:rPr lang="en-GB" sz="7200" dirty="0" err="1">
                <a:solidFill>
                  <a:schemeClr val="tx1"/>
                </a:solidFill>
              </a:rPr>
              <a:t>Beleving</a:t>
            </a:r>
            <a:r>
              <a:rPr lang="en-GB" sz="7200" dirty="0">
                <a:solidFill>
                  <a:schemeClr val="tx1"/>
                </a:solidFill>
              </a:rPr>
              <a:t> </a:t>
            </a:r>
            <a:r>
              <a:rPr lang="en-GB" sz="7200" dirty="0" err="1">
                <a:solidFill>
                  <a:schemeClr val="tx1"/>
                </a:solidFill>
              </a:rPr>
              <a:t>melden</a:t>
            </a:r>
            <a:endParaRPr lang="en-NL" sz="7200" dirty="0">
              <a:solidFill>
                <a:schemeClr val="tx1"/>
              </a:solidFill>
            </a:endParaRPr>
          </a:p>
        </p:txBody>
      </p:sp>
      <p:sp>
        <p:nvSpPr>
          <p:cNvPr id="3" name="Text Placeholder 2">
            <a:extLst>
              <a:ext uri="{FF2B5EF4-FFF2-40B4-BE49-F238E27FC236}">
                <a16:creationId xmlns:a16="http://schemas.microsoft.com/office/drawing/2014/main" id="{F025A38E-C339-A5A7-954A-C2B5F714688C}"/>
              </a:ext>
            </a:extLst>
          </p:cNvPr>
          <p:cNvSpPr>
            <a:spLocks noGrp="1"/>
          </p:cNvSpPr>
          <p:nvPr>
            <p:ph type="body" idx="1"/>
          </p:nvPr>
        </p:nvSpPr>
        <p:spPr>
          <a:xfrm>
            <a:off x="223175" y="881335"/>
            <a:ext cx="11536777" cy="9289033"/>
          </a:xfrm>
        </p:spPr>
        <p:txBody>
          <a:bodyPr/>
          <a:lstStyle/>
          <a:p>
            <a:pPr marL="685800" marR="0" lvl="0" indent="-685800" algn="l" defTabSz="821531"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5000" b="0" i="0" u="none" strike="noStrike" kern="0" cap="none" spc="0" normalizeH="0" baseline="0" noProof="0" dirty="0">
                <a:ln>
                  <a:noFill/>
                </a:ln>
                <a:solidFill>
                  <a:srgbClr val="000000"/>
                </a:solidFill>
                <a:effectLst/>
                <a:uLnTx/>
                <a:uFillTx/>
                <a:latin typeface="Maax Medium"/>
                <a:ea typeface="Calibri"/>
                <a:cs typeface="Calibri"/>
                <a:sym typeface="Calibri"/>
              </a:rPr>
              <a:t>1. Wat </a:t>
            </a:r>
            <a:r>
              <a:rPr kumimoji="0" lang="en-GB" sz="5000" b="0" i="0" u="none" strike="noStrike" kern="0" cap="none" spc="0" normalizeH="0" baseline="0" noProof="0" dirty="0" err="1">
                <a:ln>
                  <a:noFill/>
                </a:ln>
                <a:solidFill>
                  <a:srgbClr val="000000"/>
                </a:solidFill>
                <a:effectLst/>
                <a:uLnTx/>
                <a:uFillTx/>
                <a:latin typeface="Maax Medium"/>
                <a:ea typeface="Calibri"/>
                <a:cs typeface="Calibri"/>
                <a:sym typeface="Calibri"/>
              </a:rPr>
              <a:t>ervaar</a:t>
            </a:r>
            <a:r>
              <a:rPr kumimoji="0" lang="en-GB" sz="5000" b="0" i="0" u="none" strike="noStrike" kern="0" cap="none" spc="0" normalizeH="0" baseline="0" noProof="0" dirty="0">
                <a:ln>
                  <a:noFill/>
                </a:ln>
                <a:solidFill>
                  <a:srgbClr val="000000"/>
                </a:solidFill>
                <a:effectLst/>
                <a:uLnTx/>
                <a:uFillTx/>
                <a:latin typeface="Maax Medium"/>
                <a:ea typeface="Calibri"/>
                <a:cs typeface="Calibri"/>
                <a:sym typeface="Calibri"/>
              </a:rPr>
              <a:t> je? (</a:t>
            </a:r>
            <a:r>
              <a:rPr kumimoji="0" lang="en-GB" sz="5000" b="0" i="0" u="none" strike="noStrike" kern="0" cap="none" spc="0" normalizeH="0" baseline="0" noProof="0" dirty="0" err="1">
                <a:ln>
                  <a:noFill/>
                </a:ln>
                <a:solidFill>
                  <a:srgbClr val="000000"/>
                </a:solidFill>
                <a:effectLst/>
                <a:uLnTx/>
                <a:uFillTx/>
                <a:latin typeface="Maax Medium"/>
                <a:ea typeface="Calibri"/>
                <a:cs typeface="Calibri"/>
                <a:sym typeface="Calibri"/>
              </a:rPr>
              <a:t>Welke</a:t>
            </a:r>
            <a:r>
              <a:rPr kumimoji="0" lang="en-GB" sz="5000" b="0" i="0" u="none" strike="noStrike" kern="0" cap="none" spc="0" normalizeH="0" baseline="0" noProof="0" dirty="0">
                <a:ln>
                  <a:noFill/>
                </a:ln>
                <a:solidFill>
                  <a:srgbClr val="000000"/>
                </a:solidFill>
                <a:effectLst/>
                <a:uLnTx/>
                <a:uFillTx/>
                <a:latin typeface="Maax Medium"/>
                <a:ea typeface="Calibri"/>
                <a:cs typeface="Calibri"/>
                <a:sym typeface="Calibri"/>
              </a:rPr>
              <a:t> </a:t>
            </a:r>
            <a:r>
              <a:rPr kumimoji="0" lang="en-GB" sz="5000" b="0" i="0" u="none" strike="noStrike" kern="0" cap="none" spc="0" normalizeH="0" baseline="0" noProof="0" dirty="0" err="1">
                <a:ln>
                  <a:noFill/>
                </a:ln>
                <a:solidFill>
                  <a:srgbClr val="000000"/>
                </a:solidFill>
                <a:effectLst/>
                <a:uLnTx/>
                <a:uFillTx/>
                <a:latin typeface="Maax Medium"/>
                <a:ea typeface="Calibri"/>
                <a:cs typeface="Calibri"/>
                <a:sym typeface="Calibri"/>
              </a:rPr>
              <a:t>bron</a:t>
            </a:r>
            <a:r>
              <a:rPr lang="en-GB" sz="5000" dirty="0">
                <a:solidFill>
                  <a:srgbClr val="000000"/>
                </a:solidFill>
                <a:latin typeface="Maax Medium"/>
              </a:rPr>
              <a:t>)</a:t>
            </a:r>
          </a:p>
          <a:p>
            <a:pPr marL="685800" marR="0" lvl="0" indent="-685800" algn="l" defTabSz="821531"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5000" b="0" i="0" u="none" strike="noStrike" kern="0" cap="none" spc="0" normalizeH="0" baseline="0" noProof="0" dirty="0">
                <a:ln>
                  <a:noFill/>
                </a:ln>
                <a:solidFill>
                  <a:srgbClr val="000000"/>
                </a:solidFill>
                <a:effectLst/>
                <a:uLnTx/>
                <a:uFillTx/>
                <a:latin typeface="Maax Medium"/>
                <a:ea typeface="Calibri"/>
                <a:cs typeface="Calibri"/>
                <a:sym typeface="Calibri"/>
              </a:rPr>
              <a:t>2. </a:t>
            </a:r>
            <a:r>
              <a:rPr lang="en-GB" sz="5000" dirty="0">
                <a:solidFill>
                  <a:srgbClr val="000000"/>
                </a:solidFill>
                <a:latin typeface="Maax Medium"/>
              </a:rPr>
              <a:t>Hoe lang is het al </a:t>
            </a:r>
            <a:r>
              <a:rPr lang="en-GB" sz="5000" dirty="0" err="1">
                <a:solidFill>
                  <a:srgbClr val="000000"/>
                </a:solidFill>
                <a:latin typeface="Maax Medium"/>
              </a:rPr>
              <a:t>bezig</a:t>
            </a:r>
            <a:r>
              <a:rPr lang="en-GB" sz="5000" dirty="0">
                <a:solidFill>
                  <a:srgbClr val="000000"/>
                </a:solidFill>
                <a:latin typeface="Maax Medium"/>
              </a:rPr>
              <a:t>?</a:t>
            </a:r>
          </a:p>
          <a:p>
            <a:pPr marL="685800" marR="0" lvl="0" indent="-685800" algn="l" defTabSz="821531"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5000" b="0" i="0" u="none" strike="noStrike" kern="0" cap="none" spc="0" normalizeH="0" baseline="0" noProof="0" dirty="0">
                <a:ln>
                  <a:noFill/>
                </a:ln>
                <a:solidFill>
                  <a:srgbClr val="000000"/>
                </a:solidFill>
                <a:effectLst/>
                <a:uLnTx/>
                <a:uFillTx/>
                <a:latin typeface="Maax Medium"/>
                <a:ea typeface="Calibri"/>
                <a:cs typeface="Calibri"/>
                <a:sym typeface="Calibri"/>
              </a:rPr>
              <a:t>3. </a:t>
            </a:r>
            <a:r>
              <a:rPr lang="en-GB" sz="5000" dirty="0">
                <a:solidFill>
                  <a:srgbClr val="000000"/>
                </a:solidFill>
                <a:latin typeface="Maax Medium"/>
              </a:rPr>
              <a:t>Ben je </a:t>
            </a:r>
            <a:r>
              <a:rPr lang="en-GB" sz="5000" dirty="0" err="1">
                <a:solidFill>
                  <a:srgbClr val="000000"/>
                </a:solidFill>
                <a:latin typeface="Maax Medium"/>
              </a:rPr>
              <a:t>binnen</a:t>
            </a:r>
            <a:r>
              <a:rPr lang="en-GB" sz="5000" dirty="0">
                <a:solidFill>
                  <a:srgbClr val="000000"/>
                </a:solidFill>
                <a:latin typeface="Maax Medium"/>
              </a:rPr>
              <a:t> of </a:t>
            </a:r>
            <a:r>
              <a:rPr lang="en-GB" sz="5000" dirty="0" err="1">
                <a:solidFill>
                  <a:srgbClr val="000000"/>
                </a:solidFill>
                <a:latin typeface="Maax Medium"/>
              </a:rPr>
              <a:t>buiten</a:t>
            </a:r>
            <a:r>
              <a:rPr lang="en-GB" sz="5000" dirty="0">
                <a:solidFill>
                  <a:srgbClr val="000000"/>
                </a:solidFill>
                <a:latin typeface="Maax Medium"/>
              </a:rPr>
              <a:t>?</a:t>
            </a:r>
          </a:p>
          <a:p>
            <a:pPr marL="685800" marR="0" lvl="0" indent="-685800" algn="l" defTabSz="82153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5000" dirty="0">
                <a:solidFill>
                  <a:srgbClr val="000000"/>
                </a:solidFill>
                <a:latin typeface="Maax Medium"/>
              </a:rPr>
              <a:t>4</a:t>
            </a:r>
            <a:r>
              <a:rPr kumimoji="0" lang="en-GB" sz="5000" b="0" i="0" u="none" strike="noStrike" kern="0" cap="none" spc="0" normalizeH="0" baseline="0" noProof="0" dirty="0">
                <a:ln>
                  <a:noFill/>
                </a:ln>
                <a:solidFill>
                  <a:srgbClr val="000000"/>
                </a:solidFill>
                <a:effectLst/>
                <a:uLnTx/>
                <a:uFillTx/>
                <a:latin typeface="Maax Medium"/>
                <a:ea typeface="Calibri"/>
                <a:cs typeface="Calibri"/>
                <a:sym typeface="Calibri"/>
              </a:rPr>
              <a:t>. </a:t>
            </a:r>
            <a:r>
              <a:rPr kumimoji="0" lang="en-GB" sz="5000" b="0" i="0" u="none" strike="noStrike" kern="0" cap="none" spc="0" normalizeH="0" baseline="0" noProof="0" dirty="0" err="1">
                <a:ln>
                  <a:noFill/>
                </a:ln>
                <a:solidFill>
                  <a:srgbClr val="000000"/>
                </a:solidFill>
                <a:effectLst/>
                <a:uLnTx/>
                <a:uFillTx/>
                <a:latin typeface="Maax Medium"/>
                <a:ea typeface="Calibri"/>
                <a:cs typeface="Calibri"/>
                <a:sym typeface="Calibri"/>
              </a:rPr>
              <a:t>Welke</a:t>
            </a:r>
            <a:r>
              <a:rPr kumimoji="0" lang="en-GB" sz="5000" b="0" i="0" u="none" strike="noStrike" kern="0" cap="none" spc="0" normalizeH="0" baseline="0" noProof="0" dirty="0">
                <a:ln>
                  <a:noFill/>
                </a:ln>
                <a:solidFill>
                  <a:srgbClr val="000000"/>
                </a:solidFill>
                <a:effectLst/>
                <a:uLnTx/>
                <a:uFillTx/>
                <a:latin typeface="Maax Medium"/>
                <a:ea typeface="Calibri"/>
                <a:cs typeface="Calibri"/>
                <a:sym typeface="Calibri"/>
              </a:rPr>
              <a:t> </a:t>
            </a:r>
            <a:r>
              <a:rPr kumimoji="0" lang="en-GB" sz="5000" b="0" i="0" u="none" strike="noStrike" kern="0" cap="none" spc="0" normalizeH="0" baseline="0" noProof="0" dirty="0" err="1">
                <a:ln>
                  <a:noFill/>
                </a:ln>
                <a:solidFill>
                  <a:srgbClr val="000000"/>
                </a:solidFill>
                <a:effectLst/>
                <a:uLnTx/>
                <a:uFillTx/>
                <a:latin typeface="Maax Medium"/>
                <a:ea typeface="Calibri"/>
                <a:cs typeface="Calibri"/>
                <a:sym typeface="Calibri"/>
              </a:rPr>
              <a:t>activiteit</a:t>
            </a:r>
            <a:r>
              <a:rPr kumimoji="0" lang="en-GB" sz="5000" b="0" i="0" u="none" strike="noStrike" kern="0" cap="none" spc="0" normalizeH="0" baseline="0" noProof="0" dirty="0">
                <a:ln>
                  <a:noFill/>
                </a:ln>
                <a:solidFill>
                  <a:srgbClr val="000000"/>
                </a:solidFill>
                <a:effectLst/>
                <a:uLnTx/>
                <a:uFillTx/>
                <a:latin typeface="Maax Medium"/>
                <a:ea typeface="Calibri"/>
                <a:cs typeface="Calibri"/>
                <a:sym typeface="Calibri"/>
              </a:rPr>
              <a:t> ben/was je </a:t>
            </a:r>
            <a:r>
              <a:rPr kumimoji="0" lang="en-GB" sz="5000" b="0" i="0" u="none" strike="noStrike" kern="0" cap="none" spc="0" normalizeH="0" baseline="0" noProof="0" dirty="0" err="1">
                <a:ln>
                  <a:noFill/>
                </a:ln>
                <a:solidFill>
                  <a:srgbClr val="000000"/>
                </a:solidFill>
                <a:effectLst/>
                <a:uLnTx/>
                <a:uFillTx/>
                <a:latin typeface="Maax Medium"/>
                <a:ea typeface="Calibri"/>
                <a:cs typeface="Calibri"/>
                <a:sym typeface="Calibri"/>
              </a:rPr>
              <a:t>aan</a:t>
            </a:r>
            <a:r>
              <a:rPr kumimoji="0" lang="en-GB" sz="5000" b="0" i="0" u="none" strike="noStrike" kern="0" cap="none" spc="0" normalizeH="0" baseline="0" noProof="0" dirty="0">
                <a:ln>
                  <a:noFill/>
                </a:ln>
                <a:solidFill>
                  <a:srgbClr val="000000"/>
                </a:solidFill>
                <a:effectLst/>
                <a:uLnTx/>
                <a:uFillTx/>
                <a:latin typeface="Maax Medium"/>
                <a:ea typeface="Calibri"/>
                <a:cs typeface="Calibri"/>
                <a:sym typeface="Calibri"/>
              </a:rPr>
              <a:t> het </a:t>
            </a:r>
            <a:r>
              <a:rPr kumimoji="0" lang="en-GB" sz="5000" b="0" i="0" u="none" strike="noStrike" kern="0" cap="none" spc="0" normalizeH="0" baseline="0" noProof="0" dirty="0" err="1">
                <a:ln>
                  <a:noFill/>
                </a:ln>
                <a:solidFill>
                  <a:srgbClr val="000000"/>
                </a:solidFill>
                <a:effectLst/>
                <a:uLnTx/>
                <a:uFillTx/>
                <a:latin typeface="Maax Medium"/>
                <a:ea typeface="Calibri"/>
                <a:cs typeface="Calibri"/>
                <a:sym typeface="Calibri"/>
              </a:rPr>
              <a:t>doen</a:t>
            </a:r>
            <a:r>
              <a:rPr kumimoji="0" lang="en-GB" sz="5000" b="0" i="0" u="none" strike="noStrike" kern="0" cap="none" spc="0" normalizeH="0" baseline="0" noProof="0" dirty="0">
                <a:ln>
                  <a:noFill/>
                </a:ln>
                <a:solidFill>
                  <a:srgbClr val="000000"/>
                </a:solidFill>
                <a:effectLst/>
                <a:uLnTx/>
                <a:uFillTx/>
                <a:latin typeface="Maax Medium"/>
                <a:ea typeface="Calibri"/>
                <a:cs typeface="Calibri"/>
                <a:sym typeface="Calibri"/>
              </a:rPr>
              <a:t>?</a:t>
            </a:r>
          </a:p>
          <a:p>
            <a:pPr marL="685800" marR="0" lvl="0" indent="-685800" algn="l" defTabSz="82153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5000" dirty="0">
                <a:solidFill>
                  <a:srgbClr val="000000"/>
                </a:solidFill>
                <a:latin typeface="Maax Medium"/>
              </a:rPr>
              <a:t>5. </a:t>
            </a:r>
            <a:r>
              <a:rPr lang="en-GB" sz="5000" b="1" dirty="0" err="1">
                <a:solidFill>
                  <a:schemeClr val="tx1"/>
                </a:solidFill>
                <a:latin typeface="Maax Medium"/>
              </a:rPr>
              <a:t>Toelichting</a:t>
            </a:r>
            <a:r>
              <a:rPr lang="en-GB" sz="5000" dirty="0">
                <a:solidFill>
                  <a:srgbClr val="000000"/>
                </a:solidFill>
                <a:latin typeface="Maax Medium"/>
              </a:rPr>
              <a:t>: </a:t>
            </a:r>
            <a:r>
              <a:rPr lang="en-GB" sz="5000" dirty="0" err="1">
                <a:solidFill>
                  <a:srgbClr val="000000"/>
                </a:solidFill>
                <a:latin typeface="Maax Medium"/>
              </a:rPr>
              <a:t>beschrijving</a:t>
            </a:r>
            <a:r>
              <a:rPr lang="en-GB" sz="5000" dirty="0">
                <a:solidFill>
                  <a:srgbClr val="000000"/>
                </a:solidFill>
                <a:latin typeface="Maax Medium"/>
              </a:rPr>
              <a:t> </a:t>
            </a:r>
            <a:r>
              <a:rPr lang="en-GB" sz="5000" dirty="0" err="1">
                <a:solidFill>
                  <a:srgbClr val="000000"/>
                </a:solidFill>
                <a:latin typeface="Maax Medium"/>
              </a:rPr>
              <a:t>geluid</a:t>
            </a:r>
            <a:r>
              <a:rPr lang="en-GB" sz="5000" dirty="0">
                <a:solidFill>
                  <a:srgbClr val="000000"/>
                </a:solidFill>
                <a:latin typeface="Maax Medium"/>
              </a:rPr>
              <a:t> </a:t>
            </a:r>
            <a:r>
              <a:rPr lang="en-GB" sz="5000" dirty="0" err="1">
                <a:solidFill>
                  <a:srgbClr val="000000"/>
                </a:solidFill>
                <a:latin typeface="Maax Medium"/>
              </a:rPr>
              <a:t>en</a:t>
            </a:r>
            <a:r>
              <a:rPr lang="en-GB" sz="5000" dirty="0">
                <a:solidFill>
                  <a:srgbClr val="000000"/>
                </a:solidFill>
                <a:latin typeface="Maax Medium"/>
              </a:rPr>
              <a:t> effect van </a:t>
            </a:r>
            <a:r>
              <a:rPr lang="en-GB" sz="5000" dirty="0" err="1">
                <a:solidFill>
                  <a:srgbClr val="000000"/>
                </a:solidFill>
                <a:latin typeface="Maax Medium"/>
              </a:rPr>
              <a:t>geluid</a:t>
            </a:r>
            <a:r>
              <a:rPr lang="en-GB" sz="5000" dirty="0">
                <a:solidFill>
                  <a:srgbClr val="000000"/>
                </a:solidFill>
                <a:latin typeface="Maax Medium"/>
              </a:rPr>
              <a:t> op </a:t>
            </a:r>
            <a:r>
              <a:rPr lang="en-GB" sz="5000" dirty="0" err="1">
                <a:solidFill>
                  <a:srgbClr val="000000"/>
                </a:solidFill>
                <a:latin typeface="Maax Medium"/>
              </a:rPr>
              <a:t>uw</a:t>
            </a:r>
            <a:r>
              <a:rPr lang="en-GB" sz="5000" dirty="0">
                <a:solidFill>
                  <a:srgbClr val="000000"/>
                </a:solidFill>
                <a:latin typeface="Maax Medium"/>
              </a:rPr>
              <a:t> </a:t>
            </a:r>
            <a:r>
              <a:rPr lang="en-GB" sz="5000" dirty="0" err="1">
                <a:solidFill>
                  <a:srgbClr val="000000"/>
                </a:solidFill>
                <a:latin typeface="Maax Medium"/>
              </a:rPr>
              <a:t>gemoedstoestand</a:t>
            </a:r>
            <a:endParaRPr lang="en-GB" sz="5000" dirty="0">
              <a:solidFill>
                <a:srgbClr val="000000"/>
              </a:solidFill>
              <a:latin typeface="Maax Medium"/>
            </a:endParaRPr>
          </a:p>
          <a:p>
            <a:pPr marL="685800" marR="0" lvl="0" indent="-685800" algn="l" defTabSz="821531"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5000" b="0" i="0" u="none" strike="noStrike" kern="0" cap="none" spc="0" normalizeH="0" baseline="0" noProof="0" dirty="0">
              <a:ln>
                <a:noFill/>
              </a:ln>
              <a:solidFill>
                <a:srgbClr val="000000"/>
              </a:solidFill>
              <a:effectLst/>
              <a:uLnTx/>
              <a:uFillTx/>
              <a:latin typeface="Maax Medium"/>
              <a:ea typeface="Calibri"/>
              <a:cs typeface="Calibri"/>
              <a:sym typeface="Calibri"/>
            </a:endParaRPr>
          </a:p>
          <a:p>
            <a:pPr marL="685800" marR="0" lvl="0" indent="-685800" algn="l" defTabSz="821531"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5000" b="0" i="0" u="none" strike="noStrike" kern="0" cap="none" spc="0" normalizeH="0" baseline="0" noProof="0" dirty="0" err="1">
                <a:ln>
                  <a:noFill/>
                </a:ln>
                <a:solidFill>
                  <a:srgbClr val="000000"/>
                </a:solidFill>
                <a:effectLst/>
                <a:uLnTx/>
                <a:uFillTx/>
                <a:latin typeface="Maax Medium"/>
                <a:ea typeface="Calibri"/>
                <a:cs typeface="Calibri"/>
                <a:sym typeface="Calibri"/>
              </a:rPr>
              <a:t>Beleving</a:t>
            </a:r>
            <a:r>
              <a:rPr kumimoji="0" lang="en-GB" sz="5000" b="0" i="0" u="none" strike="noStrike" kern="0" cap="none" spc="0" normalizeH="0" baseline="0" noProof="0" dirty="0">
                <a:ln>
                  <a:noFill/>
                </a:ln>
                <a:solidFill>
                  <a:srgbClr val="000000"/>
                </a:solidFill>
                <a:effectLst/>
                <a:uLnTx/>
                <a:uFillTx/>
                <a:latin typeface="Maax Medium"/>
                <a:ea typeface="Calibri"/>
                <a:cs typeface="Calibri"/>
                <a:sym typeface="Calibri"/>
              </a:rPr>
              <a:t> ≠ </a:t>
            </a:r>
            <a:r>
              <a:rPr kumimoji="0" lang="en-GB" sz="5000" b="0" i="0" u="none" strike="noStrike" kern="0" cap="none" spc="0" normalizeH="0" baseline="0" noProof="0" dirty="0" err="1">
                <a:ln>
                  <a:noFill/>
                </a:ln>
                <a:solidFill>
                  <a:srgbClr val="000000"/>
                </a:solidFill>
                <a:effectLst/>
                <a:uLnTx/>
                <a:uFillTx/>
                <a:latin typeface="Maax Medium"/>
                <a:ea typeface="Calibri"/>
                <a:cs typeface="Calibri"/>
                <a:sym typeface="Calibri"/>
              </a:rPr>
              <a:t>alleen</a:t>
            </a:r>
            <a:r>
              <a:rPr kumimoji="0" lang="en-GB" sz="5000" b="0" i="0" u="none" strike="noStrike" kern="0" cap="none" spc="0" normalizeH="0" baseline="0" noProof="0" dirty="0">
                <a:ln>
                  <a:noFill/>
                </a:ln>
                <a:solidFill>
                  <a:srgbClr val="000000"/>
                </a:solidFill>
                <a:effectLst/>
                <a:uLnTx/>
                <a:uFillTx/>
                <a:latin typeface="Maax Medium"/>
                <a:ea typeface="Calibri"/>
                <a:cs typeface="Calibri"/>
                <a:sym typeface="Calibri"/>
              </a:rPr>
              <a:t> hinder</a:t>
            </a:r>
          </a:p>
          <a:p>
            <a:pPr marL="685800" marR="0" lvl="0" indent="-685800" algn="l" defTabSz="821531"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NL" dirty="0"/>
          </a:p>
        </p:txBody>
      </p:sp>
      <p:pic>
        <p:nvPicPr>
          <p:cNvPr id="5" name="Picture 4">
            <a:extLst>
              <a:ext uri="{FF2B5EF4-FFF2-40B4-BE49-F238E27FC236}">
                <a16:creationId xmlns:a16="http://schemas.microsoft.com/office/drawing/2014/main" id="{8AACC658-1ABF-6597-0D0F-E807B06151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03160" y="-8355"/>
            <a:ext cx="4943476" cy="6838475"/>
          </a:xfrm>
          <a:prstGeom prst="rect">
            <a:avLst/>
          </a:prstGeom>
        </p:spPr>
      </p:pic>
      <p:pic>
        <p:nvPicPr>
          <p:cNvPr id="7" name="Picture 6" descr="Graphical user interface&#10;&#10;Description automatically generated with medium confidence">
            <a:extLst>
              <a:ext uri="{FF2B5EF4-FFF2-40B4-BE49-F238E27FC236}">
                <a16:creationId xmlns:a16="http://schemas.microsoft.com/office/drawing/2014/main" id="{44AA172E-2AB8-8E7A-B2C2-9E2D7F8CFF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94373" y="1889448"/>
            <a:ext cx="8066453" cy="11220425"/>
          </a:xfrm>
          <a:prstGeom prst="rect">
            <a:avLst/>
          </a:prstGeom>
        </p:spPr>
      </p:pic>
      <p:sp>
        <p:nvSpPr>
          <p:cNvPr id="8" name="Oval 7">
            <a:extLst>
              <a:ext uri="{FF2B5EF4-FFF2-40B4-BE49-F238E27FC236}">
                <a16:creationId xmlns:a16="http://schemas.microsoft.com/office/drawing/2014/main" id="{DB0798A6-BA3D-C8D6-2141-9BF527158B78}"/>
              </a:ext>
            </a:extLst>
          </p:cNvPr>
          <p:cNvSpPr/>
          <p:nvPr/>
        </p:nvSpPr>
        <p:spPr>
          <a:xfrm>
            <a:off x="14496256" y="5993904"/>
            <a:ext cx="1598117" cy="1463252"/>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dirty="0"/>
          </a:p>
        </p:txBody>
      </p:sp>
    </p:spTree>
    <p:extLst>
      <p:ext uri="{BB962C8B-B14F-4D97-AF65-F5344CB8AC3E}">
        <p14:creationId xmlns:p14="http://schemas.microsoft.com/office/powerpoint/2010/main" val="237794109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3" name="Tijdelijke aanduiding voor tekst 2"/>
          <p:cNvSpPr>
            <a:spLocks noGrp="1"/>
          </p:cNvSpPr>
          <p:nvPr>
            <p:ph type="body" sz="half" idx="1"/>
          </p:nvPr>
        </p:nvSpPr>
        <p:spPr bwMode="auto">
          <a:xfrm>
            <a:off x="2259034" y="3079578"/>
            <a:ext cx="21049329" cy="10636422"/>
          </a:xfrm>
        </p:spPr>
        <p:txBody>
          <a:bodyPr/>
          <a:lstStyle/>
          <a:p>
            <a:pPr marL="680396" indent="-680396">
              <a:buClrTx/>
              <a:buSzTx/>
              <a:buFont typeface="Arial"/>
              <a:buChar char="•"/>
              <a:defRPr/>
            </a:pPr>
            <a:r>
              <a:rPr lang="en-US" sz="5400" u="none" strike="noStrike" cap="none" spc="0" dirty="0">
                <a:ln>
                  <a:noFill/>
                </a:ln>
                <a:solidFill>
                  <a:srgbClr val="000000"/>
                </a:solidFill>
                <a:latin typeface="Maax Regular"/>
                <a:ea typeface="Maax-Regular"/>
                <a:cs typeface="Maax-Regular"/>
              </a:rPr>
              <a:t>We </a:t>
            </a:r>
            <a:r>
              <a:rPr lang="nl-NL" sz="5400" u="none" strike="noStrike" cap="none" spc="0" dirty="0">
                <a:ln>
                  <a:noFill/>
                </a:ln>
                <a:solidFill>
                  <a:srgbClr val="000000"/>
                </a:solidFill>
                <a:latin typeface="Maax Regular"/>
                <a:ea typeface="Maax-Regular"/>
                <a:cs typeface="Maax-Regular"/>
              </a:rPr>
              <a:t>gaan </a:t>
            </a:r>
            <a:r>
              <a:rPr lang="nl-NL" sz="5400" dirty="0">
                <a:latin typeface="Maax Regular"/>
                <a:ea typeface="Maax-Regular"/>
                <a:cs typeface="Maax-Regular"/>
              </a:rPr>
              <a:t>3 maanden meten! Gebruik de </a:t>
            </a:r>
            <a:r>
              <a:rPr lang="nl-NL" sz="5400" dirty="0" err="1">
                <a:latin typeface="Maax Regular"/>
                <a:ea typeface="Maax-Regular"/>
                <a:cs typeface="Maax-Regular"/>
              </a:rPr>
              <a:t>glimi</a:t>
            </a:r>
            <a:r>
              <a:rPr lang="nl-NL" sz="5400" dirty="0">
                <a:latin typeface="Maax Regular"/>
                <a:ea typeface="Maax-Regular"/>
                <a:cs typeface="Maax-Regular"/>
              </a:rPr>
              <a:t>-portal voor het uploaden van je geluidsbelevingen. </a:t>
            </a:r>
            <a:endParaRPr dirty="0"/>
          </a:p>
          <a:p>
            <a:pPr marL="680396" indent="-680396">
              <a:buClrTx/>
              <a:buSzTx/>
              <a:buFont typeface="Arial"/>
              <a:buChar char="•"/>
              <a:defRPr/>
            </a:pPr>
            <a:endParaRPr lang="en-US" sz="5400" u="none" strike="noStrike" cap="none" spc="0" dirty="0">
              <a:ln>
                <a:noFill/>
              </a:ln>
              <a:solidFill>
                <a:srgbClr val="000000"/>
              </a:solidFill>
              <a:latin typeface="Maax Regular"/>
              <a:ea typeface="Maax-Regular"/>
              <a:cs typeface="Maax-Regular"/>
            </a:endParaRPr>
          </a:p>
          <a:p>
            <a:pPr marL="680396" indent="-680396">
              <a:buClrTx/>
              <a:buSzTx/>
              <a:buFont typeface="Arial"/>
              <a:buChar char="•"/>
              <a:defRPr/>
            </a:pPr>
            <a:r>
              <a:rPr lang="en-US" sz="5400" u="none" strike="noStrike" cap="none" spc="0" dirty="0">
                <a:ln>
                  <a:noFill/>
                </a:ln>
                <a:solidFill>
                  <a:srgbClr val="000000"/>
                </a:solidFill>
                <a:latin typeface="Maax Regular"/>
                <a:ea typeface="Maax-Regular"/>
                <a:cs typeface="Maax-Regular"/>
              </a:rPr>
              <a:t>In </a:t>
            </a:r>
            <a:r>
              <a:rPr lang="en-US" sz="5400" b="1" u="none" strike="noStrike" cap="none" spc="0" dirty="0" err="1">
                <a:ln>
                  <a:noFill/>
                </a:ln>
                <a:solidFill>
                  <a:srgbClr val="000000"/>
                </a:solidFill>
                <a:latin typeface="Maax Regular"/>
                <a:ea typeface="Maax-Regular"/>
                <a:cs typeface="Maax-Regular"/>
              </a:rPr>
              <a:t>mei</a:t>
            </a:r>
            <a:r>
              <a:rPr lang="en-US" sz="5400" u="none" strike="noStrike" cap="none" spc="0" dirty="0">
                <a:ln>
                  <a:noFill/>
                </a:ln>
                <a:solidFill>
                  <a:srgbClr val="000000"/>
                </a:solidFill>
                <a:latin typeface="Maax Regular"/>
                <a:ea typeface="Maax-Regular"/>
                <a:cs typeface="Maax-Regular"/>
              </a:rPr>
              <a:t> </a:t>
            </a:r>
            <a:r>
              <a:rPr lang="en-US" sz="5400" u="none" strike="noStrike" cap="none" spc="0" dirty="0" err="1">
                <a:ln>
                  <a:noFill/>
                </a:ln>
                <a:solidFill>
                  <a:srgbClr val="000000"/>
                </a:solidFill>
                <a:latin typeface="Maax Regular"/>
                <a:ea typeface="Maax-Regular"/>
                <a:cs typeface="Maax-Regular"/>
              </a:rPr>
              <a:t>organiseren</a:t>
            </a:r>
            <a:r>
              <a:rPr lang="en-US" sz="5400" u="none" strike="noStrike" cap="none" spc="0" dirty="0">
                <a:ln>
                  <a:noFill/>
                </a:ln>
                <a:solidFill>
                  <a:srgbClr val="000000"/>
                </a:solidFill>
                <a:latin typeface="Maax Regular"/>
                <a:ea typeface="Maax-Regular"/>
                <a:cs typeface="Maax-Regular"/>
              </a:rPr>
              <a:t> we </a:t>
            </a:r>
            <a:r>
              <a:rPr lang="en-US" sz="5400" u="none" strike="noStrike" cap="none" spc="0" dirty="0" err="1">
                <a:ln>
                  <a:noFill/>
                </a:ln>
                <a:solidFill>
                  <a:srgbClr val="000000"/>
                </a:solidFill>
                <a:latin typeface="Maax Regular"/>
                <a:ea typeface="Maax-Regular"/>
                <a:cs typeface="Maax-Regular"/>
              </a:rPr>
              <a:t>geluidswandelingen</a:t>
            </a:r>
            <a:r>
              <a:rPr lang="en-US" sz="5400" u="none" strike="noStrike" cap="none" spc="0" dirty="0">
                <a:ln>
                  <a:noFill/>
                </a:ln>
                <a:solidFill>
                  <a:srgbClr val="000000"/>
                </a:solidFill>
                <a:latin typeface="Maax Regular"/>
                <a:ea typeface="Maax-Regular"/>
                <a:cs typeface="Maax-Regular"/>
              </a:rPr>
              <a:t>. </a:t>
            </a:r>
            <a:r>
              <a:rPr lang="en-US" sz="5400" u="none" strike="noStrike" cap="none" spc="0" dirty="0" err="1">
                <a:ln>
                  <a:noFill/>
                </a:ln>
                <a:solidFill>
                  <a:srgbClr val="000000"/>
                </a:solidFill>
                <a:latin typeface="Maax Regular"/>
                <a:ea typeface="Maax-Regular"/>
                <a:cs typeface="Maax-Regular"/>
              </a:rPr>
              <a:t>Deze</a:t>
            </a:r>
            <a:r>
              <a:rPr lang="en-US" sz="5400" u="none" strike="noStrike" cap="none" spc="0" dirty="0">
                <a:ln>
                  <a:noFill/>
                </a:ln>
                <a:solidFill>
                  <a:srgbClr val="000000"/>
                </a:solidFill>
                <a:latin typeface="Maax Regular"/>
                <a:ea typeface="Maax-Regular"/>
                <a:cs typeface="Maax-Regular"/>
              </a:rPr>
              <a:t> </a:t>
            </a:r>
            <a:r>
              <a:rPr lang="en-US" sz="5400" u="none" strike="noStrike" cap="none" spc="0" dirty="0" err="1">
                <a:ln>
                  <a:noFill/>
                </a:ln>
                <a:solidFill>
                  <a:srgbClr val="000000"/>
                </a:solidFill>
                <a:latin typeface="Maax Regular"/>
                <a:ea typeface="Maax-Regular"/>
                <a:cs typeface="Maax-Regular"/>
              </a:rPr>
              <a:t>zullen</a:t>
            </a:r>
            <a:r>
              <a:rPr lang="en-US" sz="5400" u="none" strike="noStrike" cap="none" spc="0" dirty="0">
                <a:ln>
                  <a:noFill/>
                </a:ln>
                <a:solidFill>
                  <a:srgbClr val="000000"/>
                </a:solidFill>
                <a:latin typeface="Maax Regular"/>
                <a:ea typeface="Maax-Regular"/>
                <a:cs typeface="Maax-Regular"/>
              </a:rPr>
              <a:t> in het weekend </a:t>
            </a:r>
            <a:r>
              <a:rPr lang="en-US" sz="5400" u="none" strike="noStrike" cap="none" spc="0" dirty="0" err="1">
                <a:ln>
                  <a:noFill/>
                </a:ln>
                <a:solidFill>
                  <a:srgbClr val="000000"/>
                </a:solidFill>
                <a:latin typeface="Maax Regular"/>
                <a:ea typeface="Maax-Regular"/>
                <a:cs typeface="Maax-Regular"/>
              </a:rPr>
              <a:t>plaatsvinden</a:t>
            </a:r>
            <a:r>
              <a:rPr lang="en-US" sz="5400" u="none" strike="noStrike" cap="none" spc="0" dirty="0">
                <a:ln>
                  <a:noFill/>
                </a:ln>
                <a:solidFill>
                  <a:srgbClr val="000000"/>
                </a:solidFill>
                <a:latin typeface="Maax Regular"/>
                <a:ea typeface="Maax-Regular"/>
                <a:cs typeface="Maax-Regular"/>
              </a:rPr>
              <a:t>. </a:t>
            </a:r>
            <a:r>
              <a:rPr lang="en-US" sz="5400" u="none" strike="noStrike" cap="none" spc="0" dirty="0" err="1">
                <a:ln>
                  <a:noFill/>
                </a:ln>
                <a:solidFill>
                  <a:srgbClr val="000000"/>
                </a:solidFill>
                <a:latin typeface="Maax Regular"/>
                <a:ea typeface="Maax-Regular"/>
                <a:cs typeface="Maax-Regular"/>
              </a:rPr>
              <a:t>Jullie</a:t>
            </a:r>
            <a:r>
              <a:rPr lang="en-US" sz="5400" u="none" strike="noStrike" cap="none" spc="0" dirty="0">
                <a:ln>
                  <a:noFill/>
                </a:ln>
                <a:solidFill>
                  <a:srgbClr val="000000"/>
                </a:solidFill>
                <a:latin typeface="Maax Regular"/>
                <a:ea typeface="Maax-Regular"/>
                <a:cs typeface="Maax-Regular"/>
              </a:rPr>
              <a:t> </a:t>
            </a:r>
            <a:r>
              <a:rPr lang="en-US" sz="5400" u="none" strike="noStrike" cap="none" spc="0" dirty="0" err="1">
                <a:ln>
                  <a:noFill/>
                </a:ln>
                <a:solidFill>
                  <a:srgbClr val="000000"/>
                </a:solidFill>
                <a:latin typeface="Maax Regular"/>
                <a:ea typeface="Maax-Regular"/>
                <a:cs typeface="Maax-Regular"/>
              </a:rPr>
              <a:t>ontvangen</a:t>
            </a:r>
            <a:r>
              <a:rPr lang="en-US" sz="5400" u="none" strike="noStrike" cap="none" spc="0" dirty="0">
                <a:ln>
                  <a:noFill/>
                </a:ln>
                <a:solidFill>
                  <a:srgbClr val="000000"/>
                </a:solidFill>
                <a:latin typeface="Maax Regular"/>
                <a:ea typeface="Maax-Regular"/>
                <a:cs typeface="Maax-Regular"/>
              </a:rPr>
              <a:t> </a:t>
            </a:r>
            <a:r>
              <a:rPr lang="en-US" sz="5400" u="none" strike="noStrike" cap="none" spc="0" dirty="0" err="1">
                <a:ln>
                  <a:noFill/>
                </a:ln>
                <a:solidFill>
                  <a:srgbClr val="000000"/>
                </a:solidFill>
                <a:latin typeface="Maax Regular"/>
                <a:ea typeface="Maax-Regular"/>
                <a:cs typeface="Maax-Regular"/>
              </a:rPr>
              <a:t>hier</a:t>
            </a:r>
            <a:r>
              <a:rPr lang="en-US" sz="5400" u="none" strike="noStrike" cap="none" spc="0" dirty="0">
                <a:ln>
                  <a:noFill/>
                </a:ln>
                <a:solidFill>
                  <a:srgbClr val="000000"/>
                </a:solidFill>
                <a:latin typeface="Maax Regular"/>
                <a:ea typeface="Maax-Regular"/>
                <a:cs typeface="Maax-Regular"/>
              </a:rPr>
              <a:t> </a:t>
            </a:r>
            <a:r>
              <a:rPr lang="en-US" sz="5400" u="none" strike="noStrike" cap="none" spc="0" dirty="0" err="1">
                <a:ln>
                  <a:noFill/>
                </a:ln>
                <a:solidFill>
                  <a:srgbClr val="000000"/>
                </a:solidFill>
                <a:latin typeface="Maax Regular"/>
                <a:ea typeface="Maax-Regular"/>
                <a:cs typeface="Maax-Regular"/>
              </a:rPr>
              <a:t>uitnodigingen</a:t>
            </a:r>
            <a:r>
              <a:rPr lang="en-US" sz="5400" u="none" strike="noStrike" cap="none" spc="0" dirty="0">
                <a:ln>
                  <a:noFill/>
                </a:ln>
                <a:solidFill>
                  <a:srgbClr val="000000"/>
                </a:solidFill>
                <a:latin typeface="Maax Regular"/>
                <a:ea typeface="Maax-Regular"/>
                <a:cs typeface="Maax-Regular"/>
              </a:rPr>
              <a:t> </a:t>
            </a:r>
            <a:r>
              <a:rPr lang="en-US" sz="5400" u="none" strike="noStrike" cap="none" spc="0" dirty="0" err="1">
                <a:ln>
                  <a:noFill/>
                </a:ln>
                <a:solidFill>
                  <a:srgbClr val="000000"/>
                </a:solidFill>
                <a:latin typeface="Maax Regular"/>
                <a:ea typeface="Maax-Regular"/>
                <a:cs typeface="Maax-Regular"/>
              </a:rPr>
              <a:t>voor</a:t>
            </a:r>
            <a:r>
              <a:rPr lang="en-US" sz="5400" u="none" strike="noStrike" cap="none" spc="0" dirty="0">
                <a:ln>
                  <a:noFill/>
                </a:ln>
                <a:solidFill>
                  <a:srgbClr val="000000"/>
                </a:solidFill>
                <a:latin typeface="Maax Regular"/>
                <a:ea typeface="Maax-Regular"/>
                <a:cs typeface="Maax-Regular"/>
              </a:rPr>
              <a:t>.</a:t>
            </a:r>
          </a:p>
          <a:p>
            <a:pPr marL="680396" indent="-680396">
              <a:buClrTx/>
              <a:buSzTx/>
              <a:buFont typeface="Arial"/>
              <a:buChar char="•"/>
              <a:defRPr/>
            </a:pPr>
            <a:endParaRPr lang="en-US" sz="5400" u="none" strike="noStrike" cap="none" spc="0" dirty="0">
              <a:ln>
                <a:noFill/>
              </a:ln>
              <a:solidFill>
                <a:srgbClr val="000000"/>
              </a:solidFill>
              <a:latin typeface="Maax Regular"/>
              <a:ea typeface="Maax-Regular"/>
              <a:cs typeface="Maax-Regular"/>
            </a:endParaRPr>
          </a:p>
          <a:p>
            <a:pPr marL="680396" indent="-680396">
              <a:buClrTx/>
              <a:buSzTx/>
              <a:buFont typeface="Arial"/>
              <a:buChar char="•"/>
              <a:defRPr/>
            </a:pPr>
            <a:r>
              <a:rPr lang="en-US" sz="5400" u="none" strike="noStrike" cap="none" spc="0" dirty="0">
                <a:ln>
                  <a:noFill/>
                </a:ln>
                <a:solidFill>
                  <a:srgbClr val="000000"/>
                </a:solidFill>
                <a:latin typeface="Maax Regular"/>
                <a:ea typeface="Maax-Regular"/>
                <a:cs typeface="Maax-Regular"/>
              </a:rPr>
              <a:t>In </a:t>
            </a:r>
            <a:r>
              <a:rPr lang="en-US" sz="5400" b="1" u="none" strike="noStrike" cap="none" spc="0" dirty="0" err="1">
                <a:ln>
                  <a:noFill/>
                </a:ln>
                <a:solidFill>
                  <a:srgbClr val="000000"/>
                </a:solidFill>
                <a:latin typeface="Maax Regular"/>
                <a:ea typeface="Maax-Regular"/>
                <a:cs typeface="Maax-Regular"/>
              </a:rPr>
              <a:t>juni</a:t>
            </a:r>
            <a:r>
              <a:rPr lang="en-US" sz="5400" u="none" strike="noStrike" cap="none" spc="0" dirty="0">
                <a:ln>
                  <a:noFill/>
                </a:ln>
                <a:solidFill>
                  <a:srgbClr val="000000"/>
                </a:solidFill>
                <a:latin typeface="Maax Regular"/>
                <a:ea typeface="Maax-Regular"/>
                <a:cs typeface="Maax-Regular"/>
              </a:rPr>
              <a:t> </a:t>
            </a:r>
            <a:r>
              <a:rPr lang="en-US" sz="5400" u="none" strike="noStrike" cap="none" spc="0" dirty="0" err="1">
                <a:ln>
                  <a:noFill/>
                </a:ln>
                <a:solidFill>
                  <a:srgbClr val="000000"/>
                </a:solidFill>
                <a:latin typeface="Maax Regular"/>
                <a:ea typeface="Maax-Regular"/>
                <a:cs typeface="Maax-Regular"/>
              </a:rPr>
              <a:t>sluiten</a:t>
            </a:r>
            <a:r>
              <a:rPr lang="en-US" sz="5400" u="none" strike="noStrike" cap="none" spc="0" dirty="0">
                <a:ln>
                  <a:noFill/>
                </a:ln>
                <a:solidFill>
                  <a:srgbClr val="000000"/>
                </a:solidFill>
                <a:latin typeface="Maax Regular"/>
                <a:ea typeface="Maax-Regular"/>
                <a:cs typeface="Maax-Regular"/>
              </a:rPr>
              <a:t> we de pilot </a:t>
            </a:r>
            <a:r>
              <a:rPr lang="en-US" sz="5400" u="none" strike="noStrike" cap="none" spc="0" dirty="0" err="1">
                <a:ln>
                  <a:noFill/>
                </a:ln>
                <a:solidFill>
                  <a:srgbClr val="000000"/>
                </a:solidFill>
                <a:latin typeface="Maax Regular"/>
                <a:ea typeface="Maax-Regular"/>
                <a:cs typeface="Maax-Regular"/>
              </a:rPr>
              <a:t>af</a:t>
            </a:r>
            <a:r>
              <a:rPr lang="en-US" sz="5400" u="none" strike="noStrike" cap="none" spc="0" dirty="0">
                <a:ln>
                  <a:noFill/>
                </a:ln>
                <a:solidFill>
                  <a:srgbClr val="000000"/>
                </a:solidFill>
                <a:latin typeface="Maax Regular"/>
                <a:ea typeface="Maax-Regular"/>
                <a:cs typeface="Maax-Regular"/>
              </a:rPr>
              <a:t> met </a:t>
            </a:r>
            <a:r>
              <a:rPr lang="en-US" sz="5400" u="none" strike="noStrike" cap="none" spc="0" dirty="0" err="1">
                <a:ln>
                  <a:noFill/>
                </a:ln>
                <a:solidFill>
                  <a:srgbClr val="000000"/>
                </a:solidFill>
                <a:latin typeface="Maax Regular"/>
                <a:ea typeface="Maax-Regular"/>
                <a:cs typeface="Maax-Regular"/>
              </a:rPr>
              <a:t>een</a:t>
            </a:r>
            <a:r>
              <a:rPr lang="en-US" sz="5400" u="none" strike="noStrike" cap="none" spc="0" dirty="0">
                <a:ln>
                  <a:noFill/>
                </a:ln>
                <a:solidFill>
                  <a:srgbClr val="000000"/>
                </a:solidFill>
                <a:latin typeface="Maax Regular"/>
                <a:ea typeface="Maax-Regular"/>
                <a:cs typeface="Maax-Regular"/>
              </a:rPr>
              <a:t> data-</a:t>
            </a:r>
            <a:r>
              <a:rPr lang="en-US" sz="5400" u="none" strike="noStrike" cap="none" spc="0" dirty="0" err="1">
                <a:ln>
                  <a:noFill/>
                </a:ln>
                <a:solidFill>
                  <a:srgbClr val="000000"/>
                </a:solidFill>
                <a:latin typeface="Maax Regular"/>
                <a:ea typeface="Maax-Regular"/>
                <a:cs typeface="Maax-Regular"/>
              </a:rPr>
              <a:t>analyse</a:t>
            </a:r>
            <a:r>
              <a:rPr lang="en-US" sz="5400" u="none" strike="noStrike" cap="none" spc="0" dirty="0">
                <a:ln>
                  <a:noFill/>
                </a:ln>
                <a:solidFill>
                  <a:srgbClr val="000000"/>
                </a:solidFill>
                <a:latin typeface="Maax Regular"/>
                <a:ea typeface="Maax-Regular"/>
                <a:cs typeface="Maax-Regular"/>
              </a:rPr>
              <a:t> </a:t>
            </a:r>
            <a:r>
              <a:rPr lang="en-US" sz="5400" u="none" strike="noStrike" cap="none" spc="0" dirty="0" err="1">
                <a:ln>
                  <a:noFill/>
                </a:ln>
                <a:solidFill>
                  <a:srgbClr val="000000"/>
                </a:solidFill>
                <a:latin typeface="Maax Regular"/>
                <a:ea typeface="Maax-Regular"/>
                <a:cs typeface="Maax-Regular"/>
              </a:rPr>
              <a:t>en</a:t>
            </a:r>
            <a:r>
              <a:rPr lang="en-US" sz="5400" u="none" strike="noStrike" cap="none" spc="0" dirty="0">
                <a:ln>
                  <a:noFill/>
                </a:ln>
                <a:solidFill>
                  <a:srgbClr val="000000"/>
                </a:solidFill>
                <a:latin typeface="Maax Regular"/>
                <a:ea typeface="Maax-Regular"/>
                <a:cs typeface="Maax-Regular"/>
              </a:rPr>
              <a:t> </a:t>
            </a:r>
            <a:r>
              <a:rPr lang="en-US" sz="5400" u="none" strike="noStrike" cap="none" spc="0" dirty="0" err="1">
                <a:ln>
                  <a:noFill/>
                </a:ln>
                <a:solidFill>
                  <a:srgbClr val="000000"/>
                </a:solidFill>
                <a:latin typeface="Maax Regular"/>
                <a:ea typeface="Maax-Regular"/>
                <a:cs typeface="Maax-Regular"/>
              </a:rPr>
              <a:t>een</a:t>
            </a:r>
            <a:r>
              <a:rPr lang="en-US" sz="5400" u="none" strike="noStrike" cap="none" spc="0" dirty="0">
                <a:ln>
                  <a:noFill/>
                </a:ln>
                <a:solidFill>
                  <a:srgbClr val="000000"/>
                </a:solidFill>
                <a:latin typeface="Maax Regular"/>
                <a:ea typeface="Maax-Regular"/>
                <a:cs typeface="Maax-Regular"/>
              </a:rPr>
              <a:t> </a:t>
            </a:r>
            <a:r>
              <a:rPr lang="en-US" sz="5400" u="none" strike="noStrike" cap="none" spc="0" dirty="0" err="1">
                <a:ln>
                  <a:noFill/>
                </a:ln>
                <a:solidFill>
                  <a:srgbClr val="000000"/>
                </a:solidFill>
                <a:latin typeface="Maax Regular"/>
                <a:ea typeface="Maax-Regular"/>
                <a:cs typeface="Maax-Regular"/>
              </a:rPr>
              <a:t>reflectie</a:t>
            </a:r>
            <a:r>
              <a:rPr lang="en-US" sz="5400" u="none" strike="noStrike" cap="none" spc="0" dirty="0">
                <a:ln>
                  <a:noFill/>
                </a:ln>
                <a:solidFill>
                  <a:srgbClr val="000000"/>
                </a:solidFill>
                <a:latin typeface="Maax Regular"/>
                <a:ea typeface="Maax-Regular"/>
                <a:cs typeface="Maax-Regular"/>
              </a:rPr>
              <a:t>. Hoe </a:t>
            </a:r>
            <a:r>
              <a:rPr lang="en-US" sz="5400" u="none" strike="noStrike" cap="none" spc="0" dirty="0" err="1">
                <a:ln>
                  <a:noFill/>
                </a:ln>
                <a:solidFill>
                  <a:srgbClr val="000000"/>
                </a:solidFill>
                <a:latin typeface="Maax Regular"/>
                <a:ea typeface="Maax-Regular"/>
                <a:cs typeface="Maax-Regular"/>
              </a:rPr>
              <a:t>vonden</a:t>
            </a:r>
            <a:r>
              <a:rPr lang="en-US" sz="5400" u="none" strike="noStrike" cap="none" spc="0" dirty="0">
                <a:ln>
                  <a:noFill/>
                </a:ln>
                <a:solidFill>
                  <a:srgbClr val="000000"/>
                </a:solidFill>
                <a:latin typeface="Maax Regular"/>
                <a:ea typeface="Maax-Regular"/>
                <a:cs typeface="Maax-Regular"/>
              </a:rPr>
              <a:t> </a:t>
            </a:r>
            <a:r>
              <a:rPr lang="en-US" sz="5400" u="none" strike="noStrike" cap="none" spc="0" dirty="0" err="1">
                <a:ln>
                  <a:noFill/>
                </a:ln>
                <a:solidFill>
                  <a:srgbClr val="000000"/>
                </a:solidFill>
                <a:latin typeface="Maax Regular"/>
                <a:ea typeface="Maax-Regular"/>
                <a:cs typeface="Maax-Regular"/>
              </a:rPr>
              <a:t>jullie</a:t>
            </a:r>
            <a:r>
              <a:rPr lang="en-US" sz="5400" u="none" strike="noStrike" cap="none" spc="0" dirty="0">
                <a:ln>
                  <a:noFill/>
                </a:ln>
                <a:solidFill>
                  <a:srgbClr val="000000"/>
                </a:solidFill>
                <a:latin typeface="Maax Regular"/>
                <a:ea typeface="Maax-Regular"/>
                <a:cs typeface="Maax-Regular"/>
              </a:rPr>
              <a:t> de pilot? </a:t>
            </a:r>
            <a:r>
              <a:rPr lang="en-US" sz="5400" u="none" strike="noStrike" cap="none" spc="0" dirty="0" err="1">
                <a:ln>
                  <a:noFill/>
                </a:ln>
                <a:solidFill>
                  <a:srgbClr val="000000"/>
                </a:solidFill>
                <a:latin typeface="Maax Regular"/>
                <a:ea typeface="Maax-Regular"/>
                <a:cs typeface="Maax-Regular"/>
              </a:rPr>
              <a:t>Hebben</a:t>
            </a:r>
            <a:r>
              <a:rPr lang="en-US" sz="5400" u="none" strike="noStrike" cap="none" spc="0" dirty="0">
                <a:ln>
                  <a:noFill/>
                </a:ln>
                <a:solidFill>
                  <a:srgbClr val="000000"/>
                </a:solidFill>
                <a:latin typeface="Maax Regular"/>
                <a:ea typeface="Maax-Regular"/>
                <a:cs typeface="Maax-Regular"/>
              </a:rPr>
              <a:t> </a:t>
            </a:r>
            <a:r>
              <a:rPr lang="en-US" sz="5400" u="none" strike="noStrike" cap="none" spc="0" dirty="0" err="1">
                <a:ln>
                  <a:noFill/>
                </a:ln>
                <a:solidFill>
                  <a:srgbClr val="000000"/>
                </a:solidFill>
                <a:latin typeface="Maax Regular"/>
                <a:ea typeface="Maax-Regular"/>
                <a:cs typeface="Maax-Regular"/>
              </a:rPr>
              <a:t>jullie</a:t>
            </a:r>
            <a:r>
              <a:rPr lang="en-US" sz="5400" u="none" strike="noStrike" cap="none" spc="0" dirty="0">
                <a:ln>
                  <a:noFill/>
                </a:ln>
                <a:solidFill>
                  <a:srgbClr val="000000"/>
                </a:solidFill>
                <a:latin typeface="Maax Regular"/>
                <a:ea typeface="Maax-Regular"/>
                <a:cs typeface="Maax-Regular"/>
              </a:rPr>
              <a:t> </a:t>
            </a:r>
            <a:r>
              <a:rPr lang="en-US" sz="5400" u="none" strike="noStrike" cap="none" spc="0" dirty="0" err="1">
                <a:ln>
                  <a:noFill/>
                </a:ln>
                <a:solidFill>
                  <a:srgbClr val="000000"/>
                </a:solidFill>
                <a:latin typeface="Maax Regular"/>
                <a:ea typeface="Maax-Regular"/>
                <a:cs typeface="Maax-Regular"/>
              </a:rPr>
              <a:t>meer</a:t>
            </a:r>
            <a:r>
              <a:rPr lang="en-US" sz="5400" u="none" strike="noStrike" cap="none" spc="0" dirty="0">
                <a:ln>
                  <a:noFill/>
                </a:ln>
                <a:solidFill>
                  <a:srgbClr val="000000"/>
                </a:solidFill>
                <a:latin typeface="Maax Regular"/>
                <a:ea typeface="Maax-Regular"/>
                <a:cs typeface="Maax-Regular"/>
              </a:rPr>
              <a:t> </a:t>
            </a:r>
            <a:r>
              <a:rPr lang="en-US" sz="5400" u="none" strike="noStrike" cap="none" spc="0" dirty="0" err="1">
                <a:ln>
                  <a:noFill/>
                </a:ln>
                <a:solidFill>
                  <a:srgbClr val="000000"/>
                </a:solidFill>
                <a:latin typeface="Maax Regular"/>
                <a:ea typeface="Maax-Regular"/>
                <a:cs typeface="Maax-Regular"/>
              </a:rPr>
              <a:t>inzicht</a:t>
            </a:r>
            <a:r>
              <a:rPr lang="en-US" sz="5400" u="none" strike="noStrike" cap="none" spc="0" dirty="0">
                <a:ln>
                  <a:noFill/>
                </a:ln>
                <a:solidFill>
                  <a:srgbClr val="000000"/>
                </a:solidFill>
                <a:latin typeface="Maax Regular"/>
                <a:ea typeface="Maax-Regular"/>
                <a:cs typeface="Maax-Regular"/>
              </a:rPr>
              <a:t> </a:t>
            </a:r>
            <a:r>
              <a:rPr lang="en-US" sz="5400" u="none" strike="noStrike" cap="none" spc="0" dirty="0" err="1">
                <a:ln>
                  <a:noFill/>
                </a:ln>
                <a:solidFill>
                  <a:srgbClr val="000000"/>
                </a:solidFill>
                <a:latin typeface="Maax Regular"/>
                <a:ea typeface="Maax-Regular"/>
                <a:cs typeface="Maax-Regular"/>
              </a:rPr>
              <a:t>gekregen</a:t>
            </a:r>
            <a:r>
              <a:rPr lang="en-US" sz="5400" u="none" strike="noStrike" cap="none" spc="0" dirty="0">
                <a:ln>
                  <a:noFill/>
                </a:ln>
                <a:solidFill>
                  <a:srgbClr val="000000"/>
                </a:solidFill>
                <a:latin typeface="Maax Regular"/>
                <a:ea typeface="Maax-Regular"/>
                <a:cs typeface="Maax-Regular"/>
              </a:rPr>
              <a:t> in de </a:t>
            </a:r>
            <a:r>
              <a:rPr lang="en-US" sz="5400" u="none" strike="noStrike" cap="none" spc="0" dirty="0" err="1">
                <a:ln>
                  <a:noFill/>
                </a:ln>
                <a:solidFill>
                  <a:srgbClr val="000000"/>
                </a:solidFill>
                <a:latin typeface="Maax Regular"/>
                <a:ea typeface="Maax-Regular"/>
                <a:cs typeface="Maax-Regular"/>
              </a:rPr>
              <a:t>geluidsomgeving</a:t>
            </a:r>
            <a:r>
              <a:rPr lang="en-US" sz="5400" u="none" strike="noStrike" cap="none" spc="0" dirty="0">
                <a:ln>
                  <a:noFill/>
                </a:ln>
                <a:solidFill>
                  <a:srgbClr val="000000"/>
                </a:solidFill>
                <a:latin typeface="Maax Regular"/>
                <a:ea typeface="Maax-Regular"/>
                <a:cs typeface="Maax-Regular"/>
              </a:rPr>
              <a:t>? </a:t>
            </a:r>
          </a:p>
          <a:p>
            <a:pPr marL="680396" indent="-680396">
              <a:buClrTx/>
              <a:buSzTx/>
              <a:buFont typeface="Arial"/>
              <a:buChar char="•"/>
              <a:defRPr/>
            </a:pPr>
            <a:endParaRPr lang="en-US" sz="5400" u="none" strike="noStrike" cap="none" spc="0" dirty="0">
              <a:ln>
                <a:noFill/>
              </a:ln>
              <a:solidFill>
                <a:srgbClr val="000000"/>
              </a:solidFill>
              <a:latin typeface="Maax Regular"/>
              <a:ea typeface="Maax-Regular"/>
              <a:cs typeface="Maax-Regular"/>
            </a:endParaRPr>
          </a:p>
          <a:p>
            <a:pPr marL="680396" indent="-680396">
              <a:buClrTx/>
              <a:buSzTx/>
              <a:buFont typeface="Arial"/>
              <a:buChar char="•"/>
              <a:defRPr/>
            </a:pPr>
            <a:r>
              <a:rPr lang="en-US" sz="5400" u="none" strike="noStrike" cap="none" spc="0" dirty="0" err="1">
                <a:ln>
                  <a:noFill/>
                </a:ln>
                <a:solidFill>
                  <a:srgbClr val="000000"/>
                </a:solidFill>
                <a:latin typeface="Maax Regular"/>
                <a:ea typeface="Maax-Regular"/>
                <a:cs typeface="Maax-Regular"/>
              </a:rPr>
              <a:t>Daartussenin</a:t>
            </a:r>
            <a:r>
              <a:rPr lang="en-US" sz="5400" u="none" strike="noStrike" cap="none" spc="0" dirty="0">
                <a:ln>
                  <a:noFill/>
                </a:ln>
                <a:solidFill>
                  <a:srgbClr val="000000"/>
                </a:solidFill>
                <a:latin typeface="Maax Regular"/>
                <a:ea typeface="Maax-Regular"/>
                <a:cs typeface="Maax-Regular"/>
              </a:rPr>
              <a:t>: </a:t>
            </a:r>
            <a:r>
              <a:rPr lang="en-US" sz="5400" u="none" strike="noStrike" cap="none" spc="0" dirty="0" err="1">
                <a:ln>
                  <a:noFill/>
                </a:ln>
                <a:solidFill>
                  <a:srgbClr val="000000"/>
                </a:solidFill>
                <a:latin typeface="Maax Regular"/>
                <a:ea typeface="Maax-Regular"/>
                <a:cs typeface="Maax-Regular"/>
              </a:rPr>
              <a:t>weet</a:t>
            </a:r>
            <a:r>
              <a:rPr lang="en-US" sz="5400" u="none" strike="noStrike" cap="none" spc="0" dirty="0">
                <a:ln>
                  <a:noFill/>
                </a:ln>
                <a:solidFill>
                  <a:srgbClr val="000000"/>
                </a:solidFill>
                <a:latin typeface="Maax Regular"/>
                <a:ea typeface="Maax-Regular"/>
                <a:cs typeface="Maax-Regular"/>
              </a:rPr>
              <a:t> </a:t>
            </a:r>
            <a:r>
              <a:rPr lang="en-US" sz="5400" u="none" strike="noStrike" cap="none" spc="0" dirty="0" err="1">
                <a:ln>
                  <a:noFill/>
                </a:ln>
                <a:solidFill>
                  <a:srgbClr val="000000"/>
                </a:solidFill>
                <a:latin typeface="Maax Regular"/>
                <a:ea typeface="Maax-Regular"/>
                <a:cs typeface="Maax-Regular"/>
              </a:rPr>
              <a:t>ons</a:t>
            </a:r>
            <a:r>
              <a:rPr lang="en-US" sz="5400" u="none" strike="noStrike" cap="none" spc="0" dirty="0">
                <a:ln>
                  <a:noFill/>
                </a:ln>
                <a:solidFill>
                  <a:srgbClr val="000000"/>
                </a:solidFill>
                <a:latin typeface="Maax Regular"/>
                <a:ea typeface="Maax-Regular"/>
                <a:cs typeface="Maax-Regular"/>
              </a:rPr>
              <a:t> </a:t>
            </a:r>
            <a:r>
              <a:rPr lang="en-US" sz="5400" u="none" strike="noStrike" cap="none" spc="0" dirty="0" err="1">
                <a:ln>
                  <a:noFill/>
                </a:ln>
                <a:solidFill>
                  <a:srgbClr val="000000"/>
                </a:solidFill>
                <a:latin typeface="Maax Regular"/>
                <a:ea typeface="Maax-Regular"/>
                <a:cs typeface="Maax-Regular"/>
              </a:rPr>
              <a:t>te</a:t>
            </a:r>
            <a:r>
              <a:rPr lang="en-US" sz="5400" u="none" strike="noStrike" cap="none" spc="0" dirty="0">
                <a:ln>
                  <a:noFill/>
                </a:ln>
                <a:solidFill>
                  <a:srgbClr val="000000"/>
                </a:solidFill>
                <a:latin typeface="Maax Regular"/>
                <a:ea typeface="Maax-Regular"/>
                <a:cs typeface="Maax-Regular"/>
              </a:rPr>
              <a:t> </a:t>
            </a:r>
            <a:r>
              <a:rPr lang="en-US" sz="5400" u="none" strike="noStrike" cap="none" spc="0" dirty="0" err="1">
                <a:ln>
                  <a:noFill/>
                </a:ln>
                <a:solidFill>
                  <a:srgbClr val="000000"/>
                </a:solidFill>
                <a:latin typeface="Maax Regular"/>
                <a:ea typeface="Maax-Regular"/>
                <a:cs typeface="Maax-Regular"/>
              </a:rPr>
              <a:t>vinden</a:t>
            </a:r>
            <a:r>
              <a:rPr lang="en-US" sz="5400" u="none" strike="noStrike" cap="none" spc="0" dirty="0">
                <a:ln>
                  <a:noFill/>
                </a:ln>
                <a:solidFill>
                  <a:srgbClr val="000000"/>
                </a:solidFill>
                <a:latin typeface="Maax Regular"/>
                <a:ea typeface="Maax-Regular"/>
                <a:cs typeface="Maax-Regular"/>
              </a:rPr>
              <a:t> </a:t>
            </a:r>
            <a:r>
              <a:rPr lang="en-US" sz="5400" u="none" strike="noStrike" cap="none" spc="0" dirty="0" err="1">
                <a:ln>
                  <a:noFill/>
                </a:ln>
                <a:solidFill>
                  <a:srgbClr val="000000"/>
                </a:solidFill>
                <a:latin typeface="Maax Regular"/>
                <a:ea typeface="Maax-Regular"/>
                <a:cs typeface="Maax-Regular"/>
              </a:rPr>
              <a:t>voor</a:t>
            </a:r>
            <a:r>
              <a:rPr lang="en-US" sz="5400" u="none" strike="noStrike" cap="none" spc="0" dirty="0">
                <a:ln>
                  <a:noFill/>
                </a:ln>
                <a:solidFill>
                  <a:srgbClr val="000000"/>
                </a:solidFill>
                <a:latin typeface="Maax Regular"/>
                <a:ea typeface="Maax-Regular"/>
                <a:cs typeface="Maax-Regular"/>
              </a:rPr>
              <a:t> </a:t>
            </a:r>
            <a:r>
              <a:rPr lang="en-US" sz="5400" u="none" strike="noStrike" cap="none" spc="0" dirty="0" err="1">
                <a:ln>
                  <a:noFill/>
                </a:ln>
                <a:solidFill>
                  <a:srgbClr val="000000"/>
                </a:solidFill>
                <a:latin typeface="Maax Regular"/>
                <a:ea typeface="Maax-Regular"/>
                <a:cs typeface="Maax-Regular"/>
              </a:rPr>
              <a:t>vragen</a:t>
            </a:r>
            <a:r>
              <a:rPr lang="en-US" sz="5400" u="none" strike="noStrike" cap="none" spc="0" dirty="0">
                <a:ln>
                  <a:noFill/>
                </a:ln>
                <a:solidFill>
                  <a:srgbClr val="000000"/>
                </a:solidFill>
                <a:latin typeface="Maax Regular"/>
                <a:ea typeface="Maax-Regular"/>
                <a:cs typeface="Maax-Regular"/>
              </a:rPr>
              <a:t>!</a:t>
            </a:r>
            <a:endParaRPr dirty="0"/>
          </a:p>
        </p:txBody>
      </p:sp>
      <p:sp>
        <p:nvSpPr>
          <p:cNvPr id="12" name="Tekstvak 11"/>
          <p:cNvSpPr txBox="1"/>
          <p:nvPr/>
        </p:nvSpPr>
        <p:spPr bwMode="auto">
          <a:xfrm>
            <a:off x="2223341" y="1241376"/>
            <a:ext cx="19654046" cy="1015663"/>
          </a:xfrm>
          <a:prstGeom prst="rect">
            <a:avLst/>
          </a:prstGeom>
          <a:noFill/>
          <a:ln w="12700" cap="flat">
            <a:noFill/>
            <a:miter lim="400000"/>
          </a:ln>
          <a:effectLst/>
        </p:spPr>
        <p:style>
          <a:lnRef idx="0">
            <a:srgbClr val="000000"/>
          </a:lnRef>
          <a:fillRef idx="0">
            <a:srgbClr val="000000"/>
          </a:fillRef>
          <a:effectRef idx="0">
            <a:srgbClr val="000000"/>
          </a:effectRef>
          <a:fontRef idx="none"/>
        </p:style>
        <p:txBody>
          <a:bodyPr wrap="square">
            <a:spAutoFit/>
          </a:bodyPr>
          <a:lstStyle/>
          <a:p>
            <a:pPr algn="l">
              <a:defRPr/>
            </a:pPr>
            <a:r>
              <a:rPr lang="en-US" sz="6000"/>
              <a:t>Vervolg</a:t>
            </a:r>
            <a:endParaRPr lang="nl-NL" sz="800">
              <a:solidFill>
                <a:schemeClr val="tx1"/>
              </a:solidFill>
              <a:latin typeface="Waax Medium"/>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748399096" name="Titeltekst"/>
          <p:cNvSpPr txBox="1">
            <a:spLocks noGrp="1"/>
          </p:cNvSpPr>
          <p:nvPr>
            <p:ph type="title"/>
          </p:nvPr>
        </p:nvSpPr>
        <p:spPr bwMode="auto">
          <a:xfrm>
            <a:off x="1678832" y="3041576"/>
            <a:ext cx="21947659" cy="8424936"/>
          </a:xfrm>
          <a:prstGeom prst="rect">
            <a:avLst/>
          </a:prstGeom>
        </p:spPr>
        <p:txBody>
          <a:bodyPr/>
          <a:lstStyle>
            <a:lvl1pPr>
              <a:defRPr sz="10000">
                <a:solidFill>
                  <a:srgbClr val="FFFFFF"/>
                </a:solidFill>
              </a:defRPr>
            </a:lvl1pPr>
          </a:lstStyle>
          <a:p>
            <a:pPr>
              <a:defRPr/>
            </a:pPr>
            <a:r>
              <a:t>Word lid van Hollandse Luchten:</a:t>
            </a:r>
            <a:br>
              <a:rPr/>
            </a:br>
            <a:r>
              <a:rPr lang="en-US" sz="10000" b="0" i="0" u="none" strike="noStrike" cap="none" spc="0">
                <a:ln>
                  <a:noFill/>
                </a:ln>
                <a:solidFill>
                  <a:srgbClr val="FFFFFF"/>
                </a:solidFill>
                <a:latin typeface="Maax Medium"/>
                <a:ea typeface="Maax Medium"/>
                <a:cs typeface="Maax Medium"/>
              </a:rPr>
              <a:t>hollandse-luchten.org/aanmelden</a:t>
            </a:r>
            <a:br>
              <a:rPr lang="en-US" sz="10000" b="0" i="0" u="none" strike="noStrike" cap="none" spc="0">
                <a:ln>
                  <a:noFill/>
                </a:ln>
                <a:solidFill>
                  <a:srgbClr val="FFFFFF"/>
                </a:solidFill>
                <a:latin typeface="Maax Medium"/>
                <a:ea typeface="Maax Medium"/>
                <a:cs typeface="Maax Medium"/>
              </a:rPr>
            </a:br>
            <a:br>
              <a:rPr lang="en-US" sz="10000" b="0" i="0" u="none" strike="noStrike" cap="none" spc="0">
                <a:ln>
                  <a:noFill/>
                </a:ln>
                <a:solidFill>
                  <a:srgbClr val="FFFFFF"/>
                </a:solidFill>
                <a:latin typeface="Maax Medium"/>
                <a:ea typeface="Maax Medium"/>
                <a:cs typeface="Maax Medium"/>
              </a:rPr>
            </a:br>
            <a:r>
              <a:rPr lang="en-US" sz="10000" b="0" i="0" u="none" strike="noStrike" cap="none" spc="0">
                <a:ln>
                  <a:noFill/>
                </a:ln>
                <a:solidFill>
                  <a:srgbClr val="FFFFFF"/>
                </a:solidFill>
                <a:latin typeface="Maax Medium"/>
                <a:ea typeface="Maax Medium"/>
                <a:cs typeface="Maax Medium"/>
              </a:rPr>
              <a:t>Vragen</a:t>
            </a:r>
            <a:r>
              <a:rPr lang="en-US">
                <a:latin typeface="Maax Medium"/>
                <a:ea typeface="Maax Medium"/>
                <a:cs typeface="Maax Medium"/>
              </a:rPr>
              <a:t>? </a:t>
            </a:r>
            <a:r>
              <a:rPr lang="en-US" sz="10000" b="0" i="0" u="none" strike="noStrike" cap="none" spc="0">
                <a:ln>
                  <a:noFill/>
                </a:ln>
                <a:solidFill>
                  <a:srgbClr val="FFFFFF"/>
                </a:solidFill>
                <a:latin typeface="Maax Medium"/>
                <a:ea typeface="Maax Medium"/>
                <a:cs typeface="Maax Medium"/>
              </a:rPr>
              <a:t>Ga naar </a:t>
            </a:r>
            <a:br>
              <a:rPr lang="en-US" sz="10000" b="0" i="0" u="none" strike="noStrike" cap="none" spc="0">
                <a:ln>
                  <a:noFill/>
                </a:ln>
                <a:solidFill>
                  <a:srgbClr val="FFFFFF"/>
                </a:solidFill>
                <a:latin typeface="Maax Medium"/>
                <a:ea typeface="Maax Medium"/>
                <a:cs typeface="Maax Medium"/>
              </a:rPr>
            </a:br>
            <a:r>
              <a:rPr lang="en-US" sz="10000" b="0" i="0" u="none" strike="noStrike" cap="none" spc="0">
                <a:ln>
                  <a:noFill/>
                </a:ln>
                <a:solidFill>
                  <a:srgbClr val="FFFFFF"/>
                </a:solidFill>
                <a:latin typeface="Maax Medium"/>
                <a:ea typeface="Maax Medium"/>
                <a:cs typeface="Maax Medium"/>
              </a:rPr>
              <a:t>hollandse-luchten.org/contact</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373" name="logo-hollandse-luchten.png" descr="logo-hollandse-luchten.png"/>
          <p:cNvPicPr>
            <a:picLocks noChangeAspect="1"/>
          </p:cNvPicPr>
          <p:nvPr/>
        </p:nvPicPr>
        <p:blipFill>
          <a:blip r:embed="rId2"/>
          <a:stretch/>
        </p:blipFill>
        <p:spPr bwMode="auto">
          <a:xfrm>
            <a:off x="3797102" y="2004478"/>
            <a:ext cx="16789794" cy="6958854"/>
          </a:xfrm>
          <a:prstGeom prst="rect">
            <a:avLst/>
          </a:prstGeom>
          <a:ln w="12700">
            <a:miter lim="400000"/>
          </a:ln>
        </p:spPr>
      </p:pic>
      <p:sp>
        <p:nvSpPr>
          <p:cNvPr id="374" name="GLOBE Scholenbijeenkomst…"/>
          <p:cNvSpPr txBox="1"/>
          <p:nvPr/>
        </p:nvSpPr>
        <p:spPr bwMode="auto">
          <a:xfrm>
            <a:off x="6866543" y="10132501"/>
            <a:ext cx="10654759" cy="1016035"/>
          </a:xfrm>
          <a:prstGeom prst="rect">
            <a:avLst/>
          </a:prstGeom>
          <a:ln w="12700">
            <a:miter lim="400000"/>
          </a:ln>
        </p:spPr>
        <p:txBody>
          <a:bodyPr lIns="50800" tIns="50800" rIns="50800" bIns="50800" anchor="ctr">
            <a:spAutoFit/>
          </a:bodyPr>
          <a:lstStyle/>
          <a:p>
            <a:pPr>
              <a:defRPr/>
            </a:pPr>
            <a:r>
              <a:rPr lang="en-US"/>
              <a:t>Bijeenkomst Pilot Geluid </a:t>
            </a:r>
            <a:endParaRPr/>
          </a:p>
          <a:p>
            <a:pPr>
              <a:defRPr/>
            </a:pPr>
            <a:r>
              <a:rPr lang="en-US"/>
              <a:t>Gooi en Vechtstreek 15 december 2022</a:t>
            </a:r>
            <a:endParaRPr/>
          </a:p>
        </p:txBody>
      </p:sp>
      <p:pic>
        <p:nvPicPr>
          <p:cNvPr id="375" name="Screenshot 2019-07-18 at 13.45.05.png" descr="Screenshot 2019-07-18 at 13.45.05.png"/>
          <p:cNvPicPr>
            <a:picLocks noChangeAspect="1"/>
          </p:cNvPicPr>
          <p:nvPr/>
        </p:nvPicPr>
        <p:blipFill>
          <a:blip r:embed="rId3"/>
          <a:srcRect l="1396" t="5945" r="77229" b="81767"/>
          <a:stretch/>
        </p:blipFill>
        <p:spPr bwMode="auto">
          <a:xfrm>
            <a:off x="1942714" y="9952000"/>
            <a:ext cx="5548169" cy="1373100"/>
          </a:xfrm>
          <a:prstGeom prst="rect">
            <a:avLst/>
          </a:prstGeom>
          <a:ln w="12700">
            <a:miter lim="400000"/>
          </a:ln>
        </p:spPr>
      </p:pic>
      <p:pic>
        <p:nvPicPr>
          <p:cNvPr id="929530013" name="Afbeelding 929530012"/>
          <p:cNvPicPr>
            <a:picLocks noChangeAspect="1"/>
          </p:cNvPicPr>
          <p:nvPr/>
        </p:nvPicPr>
        <p:blipFill>
          <a:blip r:embed="rId4"/>
          <a:stretch/>
        </p:blipFill>
        <p:spPr bwMode="auto">
          <a:xfrm>
            <a:off x="16480221" y="9797348"/>
            <a:ext cx="6974064" cy="1682492"/>
          </a:xfrm>
          <a:prstGeom prst="rect">
            <a:avLst/>
          </a:prstGeom>
        </p:spPr>
      </p:pic>
      <p:pic>
        <p:nvPicPr>
          <p:cNvPr id="936601280" name="Afbeelding 936601279"/>
          <p:cNvPicPr>
            <a:picLocks noChangeAspect="1"/>
          </p:cNvPicPr>
          <p:nvPr/>
        </p:nvPicPr>
        <p:blipFill>
          <a:blip r:embed="rId5"/>
          <a:stretch/>
        </p:blipFill>
        <p:spPr bwMode="auto">
          <a:xfrm>
            <a:off x="3228996" y="11519049"/>
            <a:ext cx="6298706" cy="1423507"/>
          </a:xfrm>
          <a:prstGeom prst="rect">
            <a:avLst/>
          </a:prstGeom>
        </p:spPr>
      </p:pic>
      <p:pic>
        <p:nvPicPr>
          <p:cNvPr id="1026" name="Picture 2" descr="Glimi">
            <a:extLst>
              <a:ext uri="{FF2B5EF4-FFF2-40B4-BE49-F238E27FC236}">
                <a16:creationId xmlns:a16="http://schemas.microsoft.com/office/drawing/2014/main" id="{5DE3D05B-86BD-DD22-7A45-3BF5A45C6BB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775949" y="11163254"/>
            <a:ext cx="2832100" cy="21082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De Gezondheidsmonitors | Gezondheidsmonitor">
            <a:extLst>
              <a:ext uri="{FF2B5EF4-FFF2-40B4-BE49-F238E27FC236}">
                <a16:creationId xmlns:a16="http://schemas.microsoft.com/office/drawing/2014/main" id="{71D43E5A-6DD7-08E9-9316-3321C518EDD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478786" y="11276773"/>
            <a:ext cx="6085032" cy="2108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121329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g"/></Relationships>
</file>

<file path=ppt/theme/_rels/theme4.xml.rels><?xml version="1.0" encoding="UTF-8" standalone="yes"?>
<Relationships xmlns="http://schemas.openxmlformats.org/package/2006/relationships"><Relationship Id="rId1" Type="http://schemas.openxmlformats.org/officeDocument/2006/relationships/image" Target="../media/image1.jpg"/></Relationships>
</file>

<file path=ppt/theme/_rels/theme6.xml.rels><?xml version="1.0" encoding="UTF-8" standalone="yes"?>
<Relationships xmlns="http://schemas.openxmlformats.org/package/2006/relationships"><Relationship Id="rId1" Type="http://schemas.openxmlformats.org/officeDocument/2006/relationships/image" Target="../media/image1.jpg"/></Relationships>
</file>

<file path=ppt/theme/theme1.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Maax Medium"/>
        <a:ea typeface="Maax Medium"/>
        <a:cs typeface="Maax Medium"/>
      </a:majorFont>
      <a:minorFont>
        <a:latin typeface="Helvetica Neue Medium"/>
        <a:ea typeface="Helvetica Neue Medium"/>
        <a:cs typeface="Helvetica Neue Medium"/>
      </a:minorFont>
    </a:fontScheme>
    <a:fmtScheme name="Whit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spDef>
      <a:spPr bwMode="auto">
        <a:prstGeom prst="rect">
          <a:avLst/>
        </a:prstGeom>
        <a:blipFill>
          <a:blip xmlns:r="http://schemas.openxmlformats.org/officeDocument/2006/relationships" r:embed="rId1"/>
          <a:tile tx="0" ty="0" sx="100000" sy="100000" flip="none" algn="tl"/>
        </a:blipFill>
        <a:ln w="25400" cap="flat">
          <a:solidFill>
            <a:srgbClr val="000000"/>
          </a:solidFill>
          <a:prstDash val="solid"/>
          <a:miter lim="400000"/>
        </a:ln>
      </a:spPr>
      <a:bodyPr/>
      <a:lstStyle/>
      <a:style>
        <a:lnRef idx="0">
          <a:srgbClr val="000000"/>
        </a:lnRef>
        <a:fillRef idx="0">
          <a:srgbClr val="000000"/>
        </a:fillRef>
        <a:effectRef idx="0">
          <a:srgbClr val="000000"/>
        </a:effectRef>
        <a:fontRef idx="none"/>
      </a:style>
    </a:spDef>
    <a:lnDef>
      <a:spPr bwMode="auto">
        <a:prstGeom prst="rect">
          <a:avLst/>
        </a:prstGeom>
        <a:noFill/>
        <a:ln w="50800" cap="flat">
          <a:solidFill>
            <a:srgbClr val="000000"/>
          </a:solidFill>
          <a:prstDash val="solid"/>
          <a:miter lim="400000"/>
        </a:ln>
      </a:spPr>
      <a:bodyPr/>
      <a:lstStyle/>
      <a:style>
        <a:lnRef idx="0">
          <a:srgbClr val="000000"/>
        </a:lnRef>
        <a:fillRef idx="0">
          <a:srgbClr val="000000"/>
        </a:fillRef>
        <a:effectRef idx="0">
          <a:srgbClr val="000000"/>
        </a:effectRef>
        <a:fontRef idx="none"/>
      </a:style>
    </a:lnDef>
    <a:txDef>
      <a:spPr bwMode="auto">
        <a:prstGeom prst="rect">
          <a:avLst/>
        </a:prstGeom>
        <a:noFill/>
        <a:ln w="12700" cap="flat">
          <a:noFill/>
          <a:miter lim="400000"/>
        </a:ln>
      </a:spPr>
      <a:bodyPr/>
      <a:lstStyle/>
      <a:style>
        <a:lnRef idx="0">
          <a:srgbClr val="000000"/>
        </a:lnRef>
        <a:fillRef idx="0">
          <a:srgbClr val="000000"/>
        </a:fillRef>
        <a:effectRef idx="0">
          <a:srgbClr val="000000"/>
        </a:effectRef>
        <a:fontRef idx="none"/>
      </a:style>
    </a:txDef>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4472C4"/>
      </a:accent1>
      <a:accent2>
        <a:srgbClr val="ED7D31"/>
      </a:accent2>
      <a:accent3>
        <a:srgbClr val="C0C1CE"/>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Maax Medium"/>
        <a:ea typeface="Maax Medium"/>
        <a:cs typeface="Maax Medium"/>
      </a:majorFont>
      <a:minorFont>
        <a:latin typeface="Helvetica Neue Medium"/>
        <a:ea typeface="Helvetica Neue Medium"/>
        <a:cs typeface="Helvetica Neue Medium"/>
      </a:minorFont>
    </a:fontScheme>
    <a:fmtScheme name="Whit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spDef>
      <a:spPr bwMode="auto">
        <a:prstGeom prst="rect">
          <a:avLst/>
        </a:prstGeom>
        <a:blipFill>
          <a:blip xmlns:r="http://schemas.openxmlformats.org/officeDocument/2006/relationships" r:embed="rId1"/>
          <a:tile tx="0" ty="0" sx="100000" sy="100000" flip="none" algn="tl"/>
        </a:blipFill>
        <a:ln w="25400" cap="flat">
          <a:solidFill>
            <a:srgbClr val="000000"/>
          </a:solidFill>
          <a:prstDash val="solid"/>
          <a:miter lim="400000"/>
        </a:ln>
      </a:spPr>
      <a:bodyPr/>
      <a:lstStyle/>
      <a:style>
        <a:lnRef idx="0">
          <a:srgbClr val="000000"/>
        </a:lnRef>
        <a:fillRef idx="0">
          <a:srgbClr val="000000"/>
        </a:fillRef>
        <a:effectRef idx="0">
          <a:srgbClr val="000000"/>
        </a:effectRef>
        <a:fontRef idx="none"/>
      </a:style>
    </a:spDef>
    <a:lnDef>
      <a:spPr bwMode="auto">
        <a:prstGeom prst="rect">
          <a:avLst/>
        </a:prstGeom>
        <a:noFill/>
        <a:ln w="50800" cap="flat">
          <a:solidFill>
            <a:srgbClr val="000000"/>
          </a:solidFill>
          <a:prstDash val="solid"/>
          <a:miter lim="400000"/>
        </a:ln>
      </a:spPr>
      <a:bodyPr/>
      <a:lstStyle/>
      <a:style>
        <a:lnRef idx="0">
          <a:srgbClr val="000000"/>
        </a:lnRef>
        <a:fillRef idx="0">
          <a:srgbClr val="000000"/>
        </a:fillRef>
        <a:effectRef idx="0">
          <a:srgbClr val="000000"/>
        </a:effectRef>
        <a:fontRef idx="none"/>
      </a:style>
    </a:lnDef>
    <a:txDef>
      <a:spPr bwMode="auto">
        <a:prstGeom prst="rect">
          <a:avLst/>
        </a:prstGeom>
        <a:noFill/>
        <a:ln w="12700" cap="flat">
          <a:noFill/>
          <a:miter lim="400000"/>
        </a:ln>
      </a:spPr>
      <a:bodyPr/>
      <a:lstStyle/>
      <a:style>
        <a:lnRef idx="0">
          <a:srgbClr val="000000"/>
        </a:lnRef>
        <a:fillRef idx="0">
          <a:srgbClr val="000000"/>
        </a:fillRef>
        <a:effectRef idx="0">
          <a:srgbClr val="000000"/>
        </a:effectRef>
        <a:fontRef idx="none"/>
      </a:style>
    </a:txDef>
  </a:objectDefaults>
  <a:extraClrSchemeLst/>
</a:theme>
</file>

<file path=ppt/theme/theme5.xml><?xml version="1.0" encoding="utf-8"?>
<a:theme xmlns:a="http://schemas.openxmlformats.org/drawingml/2006/main" name="Rijksoverheid">
  <a:themeElements>
    <a:clrScheme name="Rijksoverheid 1">
      <a:dk1>
        <a:srgbClr val="000000"/>
      </a:dk1>
      <a:lt1>
        <a:srgbClr val="FFFFFF"/>
      </a:lt1>
      <a:dk2>
        <a:srgbClr val="A90061"/>
      </a:dk2>
      <a:lt2>
        <a:srgbClr val="275937"/>
      </a:lt2>
      <a:accent1>
        <a:srgbClr val="8FCAE7"/>
      </a:accent1>
      <a:accent2>
        <a:srgbClr val="76D2B6"/>
      </a:accent2>
      <a:accent3>
        <a:srgbClr val="FFFFFF"/>
      </a:accent3>
      <a:accent4>
        <a:srgbClr val="000000"/>
      </a:accent4>
      <a:accent5>
        <a:srgbClr val="C6E1F1"/>
      </a:accent5>
      <a:accent6>
        <a:srgbClr val="6ABEA5"/>
      </a:accent6>
      <a:hlink>
        <a:srgbClr val="39870C"/>
      </a:hlink>
      <a:folHlink>
        <a:srgbClr val="777C00"/>
      </a:folHlink>
    </a:clrScheme>
    <a:fontScheme name="Rijksoverheid">
      <a:majorFont>
        <a:latin typeface="Verdana"/>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Rijksoverheid 1">
        <a:dk1>
          <a:srgbClr val="000000"/>
        </a:dk1>
        <a:lt1>
          <a:srgbClr val="FFFFFF"/>
        </a:lt1>
        <a:dk2>
          <a:srgbClr val="A90061"/>
        </a:dk2>
        <a:lt2>
          <a:srgbClr val="275937"/>
        </a:lt2>
        <a:accent1>
          <a:srgbClr val="8FCAE7"/>
        </a:accent1>
        <a:accent2>
          <a:srgbClr val="76D2B6"/>
        </a:accent2>
        <a:accent3>
          <a:srgbClr val="FFFFFF"/>
        </a:accent3>
        <a:accent4>
          <a:srgbClr val="000000"/>
        </a:accent4>
        <a:accent5>
          <a:srgbClr val="C6E1F1"/>
        </a:accent5>
        <a:accent6>
          <a:srgbClr val="6ABEA5"/>
        </a:accent6>
        <a:hlink>
          <a:srgbClr val="39870C"/>
        </a:hlink>
        <a:folHlink>
          <a:srgbClr val="777C00"/>
        </a:folHlink>
      </a:clrScheme>
      <a:clrMap bg1="lt1" tx1="dk1" bg2="lt2" tx2="dk2" accent1="accent1" accent2="accent2" accent3="accent3" accent4="accent4" accent5="accent5" accent6="accent6" hlink="hlink" folHlink="folHlink"/>
    </a:extraClrScheme>
    <a:extraClrScheme>
      <a:clrScheme name="Rijksoverheid 2">
        <a:dk1>
          <a:srgbClr val="000000"/>
        </a:dk1>
        <a:lt1>
          <a:srgbClr val="FFFFFF"/>
        </a:lt1>
        <a:dk2>
          <a:srgbClr val="4E9625"/>
        </a:dk2>
        <a:lt2>
          <a:srgbClr val="2D2015"/>
        </a:lt2>
        <a:accent1>
          <a:srgbClr val="6ED9AD"/>
        </a:accent1>
        <a:accent2>
          <a:srgbClr val="8F5F2F"/>
        </a:accent2>
        <a:accent3>
          <a:srgbClr val="FFFFFF"/>
        </a:accent3>
        <a:accent4>
          <a:srgbClr val="000000"/>
        </a:accent4>
        <a:accent5>
          <a:srgbClr val="BAE9D3"/>
        </a:accent5>
        <a:accent6>
          <a:srgbClr val="81552A"/>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Maax Medium"/>
        <a:ea typeface="Maax Medium"/>
        <a:cs typeface="Maax Medium"/>
      </a:majorFont>
      <a:minorFont>
        <a:latin typeface="Helvetica Neue Medium"/>
        <a:ea typeface="Helvetica Neue Medium"/>
        <a:cs typeface="Helvetica Neue Medium"/>
      </a:minorFont>
    </a:fontScheme>
    <a:fmtScheme name="Whit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spDef>
      <a:spPr bwMode="auto">
        <a:prstGeom prst="rect">
          <a:avLst/>
        </a:prstGeom>
        <a:blipFill>
          <a:blip xmlns:r="http://schemas.openxmlformats.org/officeDocument/2006/relationships" r:embed="rId1"/>
          <a:tile tx="0" ty="0" sx="100000" sy="100000" flip="none" algn="tl"/>
        </a:blipFill>
        <a:ln w="25400" cap="flat">
          <a:solidFill>
            <a:srgbClr val="000000"/>
          </a:solidFill>
          <a:prstDash val="solid"/>
          <a:miter lim="400000"/>
        </a:ln>
      </a:spPr>
      <a:bodyPr/>
      <a:lstStyle/>
      <a:style>
        <a:lnRef idx="0">
          <a:srgbClr val="000000"/>
        </a:lnRef>
        <a:fillRef idx="0">
          <a:srgbClr val="000000"/>
        </a:fillRef>
        <a:effectRef idx="0">
          <a:srgbClr val="000000"/>
        </a:effectRef>
        <a:fontRef idx="none"/>
      </a:style>
    </a:spDef>
    <a:lnDef>
      <a:spPr bwMode="auto">
        <a:prstGeom prst="rect">
          <a:avLst/>
        </a:prstGeom>
        <a:noFill/>
        <a:ln w="50800" cap="flat">
          <a:solidFill>
            <a:srgbClr val="000000"/>
          </a:solidFill>
          <a:prstDash val="solid"/>
          <a:miter lim="400000"/>
        </a:ln>
      </a:spPr>
      <a:bodyPr/>
      <a:lstStyle/>
      <a:style>
        <a:lnRef idx="0">
          <a:srgbClr val="000000"/>
        </a:lnRef>
        <a:fillRef idx="0">
          <a:srgbClr val="000000"/>
        </a:fillRef>
        <a:effectRef idx="0">
          <a:srgbClr val="000000"/>
        </a:effectRef>
        <a:fontRef idx="none"/>
      </a:style>
    </a:lnDef>
    <a:txDef>
      <a:spPr bwMode="auto">
        <a:prstGeom prst="rect">
          <a:avLst/>
        </a:prstGeom>
        <a:noFill/>
        <a:ln w="12700" cap="flat">
          <a:noFill/>
          <a:miter lim="400000"/>
        </a:ln>
      </a:spPr>
      <a:bodyPr/>
      <a:lstStyle/>
      <a:style>
        <a:lnRef idx="0">
          <a:srgbClr val="000000"/>
        </a:lnRef>
        <a:fillRef idx="0">
          <a:srgbClr val="000000"/>
        </a:fillRef>
        <a:effectRef idx="0">
          <a:srgbClr val="00000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F42C81BB2DCEA4994894F6582BC1866" ma:contentTypeVersion="16" ma:contentTypeDescription="Een nieuw document maken." ma:contentTypeScope="" ma:versionID="e22c1526587bb7c8225d279cab7836bd">
  <xsd:schema xmlns:xsd="http://www.w3.org/2001/XMLSchema" xmlns:xs="http://www.w3.org/2001/XMLSchema" xmlns:p="http://schemas.microsoft.com/office/2006/metadata/properties" xmlns:ns2="6d7ee72c-b290-4d2a-9b3b-55ce201888ba" xmlns:ns3="e340d63c-1988-4295-a556-5e6da4d711a2" targetNamespace="http://schemas.microsoft.com/office/2006/metadata/properties" ma:root="true" ma:fieldsID="81f2fce6e59aaf7d12341ddd37b537e5" ns2:_="" ns3:_="">
    <xsd:import namespace="6d7ee72c-b290-4d2a-9b3b-55ce201888ba"/>
    <xsd:import namespace="e340d63c-1988-4295-a556-5e6da4d711a2"/>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3:SharedWithUsers" minOccurs="0"/>
                <xsd:element ref="ns3:SharedWithDetails" minOccurs="0"/>
                <xsd:element ref="ns2:MediaServiceOCR" minOccurs="0"/>
                <xsd:element ref="ns2:MediaServiceLocation"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7ee72c-b290-4d2a-9b3b-55ce201888b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Afbeeldingtags" ma:readOnly="false" ma:fieldId="{5cf76f15-5ced-4ddc-b409-7134ff3c332f}" ma:taxonomyMulti="true" ma:sspId="314ebf3c-6d21-4ba9-9d40-3aff1cf1e61c"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e340d63c-1988-4295-a556-5e6da4d711a2" elementFormDefault="qualified">
    <xsd:import namespace="http://schemas.microsoft.com/office/2006/documentManagement/types"/>
    <xsd:import namespace="http://schemas.microsoft.com/office/infopath/2007/PartnerControls"/>
    <xsd:element name="SharedWithUsers" ma:index="12"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Gedeeld met details" ma:internalName="SharedWithDetails" ma:readOnly="true">
      <xsd:simpleType>
        <xsd:restriction base="dms:Note">
          <xsd:maxLength value="255"/>
        </xsd:restriction>
      </xsd:simpleType>
    </xsd:element>
    <xsd:element name="TaxCatchAll" ma:index="23" nillable="true" ma:displayName="Taxonomy Catch All Column" ma:hidden="true" ma:list="{0675f4ec-64ed-4db8-9238-469117efac4d}" ma:internalName="TaxCatchAll" ma:showField="CatchAllData" ma:web="e340d63c-1988-4295-a556-5e6da4d711a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1211E9C-D0BB-47E2-8DA4-EAD64DE1FA1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7ee72c-b290-4d2a-9b3b-55ce201888ba"/>
    <ds:schemaRef ds:uri="e340d63c-1988-4295-a556-5e6da4d711a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7DA734D-03FD-4EB9-930E-2A694E29400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7275</TotalTime>
  <Words>3061</Words>
  <Application>Microsoft Macintosh PowerPoint</Application>
  <DocSecurity>0</DocSecurity>
  <PresentationFormat>Aangepast</PresentationFormat>
  <Paragraphs>402</Paragraphs>
  <Slides>54</Slides>
  <Notes>16</Notes>
  <HiddenSlides>0</HiddenSlides>
  <MMClips>0</MMClips>
  <ScaleCrop>false</ScaleCrop>
  <HeadingPairs>
    <vt:vector size="6" baseType="variant">
      <vt:variant>
        <vt:lpstr>Gebruikte lettertypen</vt:lpstr>
      </vt:variant>
      <vt:variant>
        <vt:i4>14</vt:i4>
      </vt:variant>
      <vt:variant>
        <vt:lpstr>Thema</vt:lpstr>
      </vt:variant>
      <vt:variant>
        <vt:i4>5</vt:i4>
      </vt:variant>
      <vt:variant>
        <vt:lpstr>Diatitels</vt:lpstr>
      </vt:variant>
      <vt:variant>
        <vt:i4>54</vt:i4>
      </vt:variant>
    </vt:vector>
  </HeadingPairs>
  <TitlesOfParts>
    <vt:vector size="73" baseType="lpstr">
      <vt:lpstr>Arial</vt:lpstr>
      <vt:lpstr>Avenir</vt:lpstr>
      <vt:lpstr>Calibri</vt:lpstr>
      <vt:lpstr>Helvetica Neue</vt:lpstr>
      <vt:lpstr>Helvetica Neue Light</vt:lpstr>
      <vt:lpstr>Lucida Grande</vt:lpstr>
      <vt:lpstr>Maax Medium</vt:lpstr>
      <vt:lpstr>Maax Regular</vt:lpstr>
      <vt:lpstr>Maax-Regular</vt:lpstr>
      <vt:lpstr>RO Sans</vt:lpstr>
      <vt:lpstr>tahoma</vt:lpstr>
      <vt:lpstr>Times</vt:lpstr>
      <vt:lpstr>Verdana</vt:lpstr>
      <vt:lpstr>Waax Medium</vt:lpstr>
      <vt:lpstr>White</vt:lpstr>
      <vt:lpstr>Office Theme</vt:lpstr>
      <vt:lpstr>1_Office Theme</vt:lpstr>
      <vt:lpstr>1_White</vt:lpstr>
      <vt:lpstr>Rijksoverheid</vt:lpstr>
      <vt:lpstr>PowerPoint-presentatie</vt:lpstr>
      <vt:lpstr>Inhoud</vt:lpstr>
      <vt:lpstr>PowerPoint-presentatie</vt:lpstr>
      <vt:lpstr>PowerPoint-presentatie</vt:lpstr>
      <vt:lpstr>Het doel van Hollandse Luchten is...</vt:lpstr>
      <vt:lpstr>PowerPoint-presentatie</vt:lpstr>
      <vt:lpstr>PowerPoint-presentatie</vt:lpstr>
      <vt:lpstr>Samen meten we luchtkwaliteit </vt:lpstr>
      <vt:lpstr>Partners</vt:lpstr>
      <vt:lpstr>Pilot: meten van geluid</vt:lpstr>
      <vt:lpstr>PowerPoint-presentatie</vt:lpstr>
      <vt:lpstr>PowerPoint-presentatie</vt:lpstr>
      <vt:lpstr>Presentatie RIVM: Citizen Sensing en Geluid</vt:lpstr>
      <vt:lpstr>Citizen sensing  en geluid  Hester Volten, Nick Mabjaia  </vt:lpstr>
      <vt:lpstr>Rijksinstituut voor Volksgezondheid en het Milieu</vt:lpstr>
      <vt:lpstr>Wat is geluid?</vt:lpstr>
      <vt:lpstr>Wat is geluid?</vt:lpstr>
      <vt:lpstr>Wat is geluid?</vt:lpstr>
      <vt:lpstr>Wat is geluid?</vt:lpstr>
      <vt:lpstr>Geluidniveau</vt:lpstr>
      <vt:lpstr>Frequenties - toonhoogte</vt:lpstr>
      <vt:lpstr>Geluid en gezondheid</vt:lpstr>
      <vt:lpstr>Welk geluid heb je last van?</vt:lpstr>
      <vt:lpstr>Zelf geluid meten met sensoren</vt:lpstr>
      <vt:lpstr>Vliegtuiggeluid</vt:lpstr>
      <vt:lpstr>Spoorweggeluid</vt:lpstr>
      <vt:lpstr>Spoorweggeluid America</vt:lpstr>
      <vt:lpstr>PowerPoint-presentatie</vt:lpstr>
      <vt:lpstr>Het GLIMI-project</vt:lpstr>
      <vt:lpstr>   GeluidsLandschap Instant Monitoring Infrastructuur  </vt:lpstr>
      <vt:lpstr>SOUNDSCAPE BENADERING  “De geluidsomgeving zoals die wordt ervaren en geïnterpreteerd door een individu of groep, in context” </vt:lpstr>
      <vt:lpstr>STRUCTUUR VAN GELUIDSBELEVING</vt:lpstr>
      <vt:lpstr>GLIMI ONDERZOEKSMETHODEN</vt:lpstr>
      <vt:lpstr>1. GELUID METEN</vt:lpstr>
      <vt:lpstr>2. SIGNAAL-ANALYSE MET SOUNDSCAPE SOFTWARE</vt:lpstr>
      <vt:lpstr>Histogram: Soundscape schatting</vt:lpstr>
      <vt:lpstr>3. Subjectieve geluidsbeleving:   LUISTERWANDELING</vt:lpstr>
      <vt:lpstr>3. SUBJECTIEVE GELUIDSBELEVING: WEBPORTAL</vt:lpstr>
      <vt:lpstr>PowerPoint-presentatie</vt:lpstr>
      <vt:lpstr>Pauze</vt:lpstr>
      <vt:lpstr>PowerPoint-presentatie</vt:lpstr>
      <vt:lpstr>PowerPoint-presentatie</vt:lpstr>
      <vt:lpstr>PowerPoint-presentatie</vt:lpstr>
      <vt:lpstr>PowerPoint-presentatie</vt:lpstr>
      <vt:lpstr>PowerPoint-presentatie</vt:lpstr>
      <vt:lpstr>Pilot: geluidsbelevingen in Glimi portal</vt:lpstr>
      <vt:lpstr>Hoe nu verder?</vt:lpstr>
      <vt:lpstr>Portal.glimi.nl</vt:lpstr>
      <vt:lpstr>Kies uw locatie</vt:lpstr>
      <vt:lpstr>Harmonica Index</vt:lpstr>
      <vt:lpstr>Beleving melden</vt:lpstr>
      <vt:lpstr>PowerPoint-presentatie</vt:lpstr>
      <vt:lpstr>Word lid van Hollandse Luchten: hollandse-luchten.org/aanmelden  Vragen? Ga naar  hollandse-luchten.org/contact</vt:lpstr>
      <vt:lpstr>PowerPoint-presentatie</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Annabel Thomas</dc:creator>
  <cp:keywords/>
  <dc:description/>
  <cp:lastModifiedBy>Microsoft Office User</cp:lastModifiedBy>
  <cp:revision>46</cp:revision>
  <dcterms:modified xsi:type="dcterms:W3CDTF">2023-02-06T08:33:00Z</dcterms:modified>
  <cp:category/>
  <dc:identifier/>
  <cp:contentStatus/>
  <dc:language/>
  <cp:version/>
</cp:coreProperties>
</file>